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303" r:id="rId27"/>
    <p:sldId id="312" r:id="rId28"/>
    <p:sldId id="313" r:id="rId29"/>
    <p:sldId id="298" r:id="rId30"/>
    <p:sldId id="299" r:id="rId31"/>
    <p:sldId id="300" r:id="rId32"/>
    <p:sldId id="302" r:id="rId33"/>
    <p:sldId id="304" r:id="rId34"/>
    <p:sldId id="305" r:id="rId35"/>
    <p:sldId id="307" r:id="rId36"/>
    <p:sldId id="308" r:id="rId37"/>
    <p:sldId id="309" r:id="rId38"/>
    <p:sldId id="294" r:id="rId39"/>
    <p:sldId id="295" r:id="rId40"/>
    <p:sldId id="296" r:id="rId41"/>
    <p:sldId id="297" r:id="rId42"/>
    <p:sldId id="268" r:id="rId43"/>
    <p:sldId id="265" r:id="rId44"/>
    <p:sldId id="266" r:id="rId45"/>
    <p:sldId id="267" r:id="rId46"/>
    <p:sldId id="258" r:id="rId47"/>
    <p:sldId id="259" r:id="rId48"/>
    <p:sldId id="260" r:id="rId49"/>
    <p:sldId id="261" r:id="rId50"/>
    <p:sldId id="262" r:id="rId51"/>
    <p:sldId id="263" r:id="rId52"/>
    <p:sldId id="26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90"/>
  </p:normalViewPr>
  <p:slideViewPr>
    <p:cSldViewPr snapToGrid="0" snapToObjects="1">
      <p:cViewPr varScale="1">
        <p:scale>
          <a:sx n="69" d="100"/>
          <a:sy n="69" d="100"/>
        </p:scale>
        <p:origin x="-756"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9" d="100"/>
          <a:sy n="69" d="100"/>
        </p:scale>
        <p:origin x="262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A9D7E-85B1-45DB-91C0-70429744D23C}" type="doc">
      <dgm:prSet loTypeId="urn:microsoft.com/office/officeart/2005/8/layout/vList3#2" loCatId="process" qsTypeId="urn:microsoft.com/office/officeart/2005/8/quickstyle/simple2#8" qsCatId="simple" csTypeId="urn:microsoft.com/office/officeart/2005/8/colors/accent3_5" csCatId="accent3" phldr="1"/>
      <dgm:spPr/>
      <dgm:t>
        <a:bodyPr/>
        <a:lstStyle/>
        <a:p>
          <a:endParaRPr lang="en-US"/>
        </a:p>
      </dgm:t>
    </dgm:pt>
    <dgm:pt modelId="{6E97D948-07D9-44D4-ADBF-AB60D0B5E9CA}">
      <dgm:prSet phldrT="[Text]" custT="1"/>
      <dgm:spPr/>
      <dgm:t>
        <a:bodyPr/>
        <a:lstStyle/>
        <a:p>
          <a:pPr algn="l"/>
          <a:r>
            <a:rPr lang="id-ID" sz="1400" dirty="0">
              <a:solidFill>
                <a:srgbClr val="002060"/>
              </a:solidFill>
              <a:effectLst>
                <a:outerShdw blurRad="50800" dist="50800" dir="2700000" algn="tl" rotWithShape="0">
                  <a:srgbClr val="000000">
                    <a:alpha val="43137"/>
                  </a:srgbClr>
                </a:outerShdw>
              </a:effectLst>
            </a:rPr>
            <a:t>a. Masih berstatus sebagai Guru dan memiliki sertifikat pendidik dengan pengalaman mengajar paling sedikit 8 (delapan) tahun atau Guru yang diberi tugas tambahan sebagai kepala sekolah/madrasah paling sedikit 4 (empat) tahun sesuai dengan satuan pendidikannya masing-masing;</a:t>
          </a:r>
          <a:endParaRPr lang="en-US" sz="1400" dirty="0">
            <a:solidFill>
              <a:srgbClr val="002060"/>
            </a:solidFill>
            <a:effectLst>
              <a:outerShdw blurRad="50800" dist="50800" dir="2700000" algn="tl" rotWithShape="0">
                <a:srgbClr val="000000">
                  <a:alpha val="43137"/>
                </a:srgbClr>
              </a:outerShdw>
            </a:effectLst>
          </a:endParaRPr>
        </a:p>
      </dgm:t>
    </dgm:pt>
    <dgm:pt modelId="{C27A3327-E609-4BC6-9B43-AC685AA9C5F2}" type="parTrans" cxnId="{3A6FDD47-935B-4F30-8BFF-2012FA92E829}">
      <dgm:prSet/>
      <dgm:spPr/>
      <dgm:t>
        <a:bodyPr/>
        <a:lstStyle/>
        <a:p>
          <a:endParaRPr lang="id-ID"/>
        </a:p>
      </dgm:t>
    </dgm:pt>
    <dgm:pt modelId="{C6545898-D05F-44EF-8128-C518A2B53EEF}" type="sibTrans" cxnId="{3A6FDD47-935B-4F30-8BFF-2012FA92E829}">
      <dgm:prSet/>
      <dgm:spPr/>
      <dgm:t>
        <a:bodyPr/>
        <a:lstStyle/>
        <a:p>
          <a:endParaRPr lang="id-ID"/>
        </a:p>
      </dgm:t>
    </dgm:pt>
    <dgm:pt modelId="{A54CFAA4-E94C-4DA4-96FB-B0BDE19FFBE8}">
      <dgm:prSet phldrT="[Text]" custT="1"/>
      <dgm:spPr>
        <a:solidFill>
          <a:srgbClr val="FFFF00">
            <a:alpha val="70000"/>
          </a:srgbClr>
        </a:solidFill>
      </dgm:spPr>
      <dgm:t>
        <a:bodyPr/>
        <a:lstStyle/>
        <a:p>
          <a:pPr algn="l"/>
          <a:r>
            <a:rPr lang="id-ID" sz="1400" dirty="0">
              <a:solidFill>
                <a:srgbClr val="002060"/>
              </a:solidFill>
              <a:effectLst>
                <a:outerShdw blurRad="50800" dist="50800" dir="2700000" algn="tl" rotWithShape="0">
                  <a:srgbClr val="000000">
                    <a:alpha val="43137"/>
                  </a:srgbClr>
                </a:outerShdw>
              </a:effectLst>
            </a:rPr>
            <a:t>b. Berijazah paling rendah Sarjana (S1)/Diploma IV bidang Pendidikan;</a:t>
          </a:r>
        </a:p>
        <a:p>
          <a:pPr algn="l"/>
          <a:r>
            <a:rPr lang="id-ID" sz="1400" dirty="0">
              <a:solidFill>
                <a:srgbClr val="002060"/>
              </a:solidFill>
              <a:effectLst>
                <a:outerShdw blurRad="50800" dist="50800" dir="2700000" algn="tl" rotWithShape="0">
                  <a:srgbClr val="000000">
                    <a:alpha val="43137"/>
                  </a:srgbClr>
                </a:outerShdw>
              </a:effectLst>
            </a:rPr>
            <a:t>c. Memiliki keterampilan dan keahlian yang sesuai dengan bidang pengawasan;</a:t>
          </a:r>
        </a:p>
        <a:p>
          <a:pPr algn="l"/>
          <a:r>
            <a:rPr lang="id-ID" sz="1400" dirty="0">
              <a:solidFill>
                <a:srgbClr val="002060"/>
              </a:solidFill>
              <a:effectLst>
                <a:outerShdw blurRad="50800" dist="50800" dir="2700000" algn="tl" rotWithShape="0">
                  <a:srgbClr val="000000">
                    <a:alpha val="43137"/>
                  </a:srgbClr>
                </a:outerShdw>
              </a:effectLst>
            </a:rPr>
            <a:t>d. Memiliki pangkat paling rendah Penata, golongan ruang III/c;</a:t>
          </a:r>
          <a:endParaRPr lang="en-US" sz="1400" dirty="0">
            <a:solidFill>
              <a:srgbClr val="002060"/>
            </a:solidFill>
            <a:effectLst>
              <a:outerShdw blurRad="50800" dist="50800" dir="2700000" algn="tl" rotWithShape="0">
                <a:srgbClr val="000000">
                  <a:alpha val="43137"/>
                </a:srgbClr>
              </a:outerShdw>
            </a:effectLst>
          </a:endParaRPr>
        </a:p>
      </dgm:t>
    </dgm:pt>
    <dgm:pt modelId="{FFB9F184-7F1D-45F2-BAE6-0089D652CFD4}" type="parTrans" cxnId="{CE91270E-1886-4821-AC83-400C7D163024}">
      <dgm:prSet/>
      <dgm:spPr/>
      <dgm:t>
        <a:bodyPr/>
        <a:lstStyle/>
        <a:p>
          <a:endParaRPr lang="id-ID"/>
        </a:p>
      </dgm:t>
    </dgm:pt>
    <dgm:pt modelId="{B458CE11-1C90-49AD-B398-6BA7E5BEDA4C}" type="sibTrans" cxnId="{CE91270E-1886-4821-AC83-400C7D163024}">
      <dgm:prSet/>
      <dgm:spPr/>
      <dgm:t>
        <a:bodyPr/>
        <a:lstStyle/>
        <a:p>
          <a:endParaRPr lang="id-ID"/>
        </a:p>
      </dgm:t>
    </dgm:pt>
    <dgm:pt modelId="{5ED80EEF-4FA3-44B9-8108-A3D73BAB84B4}">
      <dgm:prSet phldrT="[Text]" custT="1"/>
      <dgm:spPr>
        <a:solidFill>
          <a:srgbClr val="FFFF00">
            <a:alpha val="50000"/>
          </a:srgbClr>
        </a:solidFill>
      </dgm:spPr>
      <dgm:t>
        <a:bodyPr/>
        <a:lstStyle/>
        <a:p>
          <a:pPr algn="l"/>
          <a:r>
            <a:rPr lang="id-ID" sz="1400" dirty="0">
              <a:solidFill>
                <a:srgbClr val="002060"/>
              </a:solidFill>
              <a:effectLst>
                <a:outerShdw blurRad="50800" dist="50800" dir="2700000" algn="tl" rotWithShape="0">
                  <a:srgbClr val="000000">
                    <a:alpha val="43137"/>
                  </a:srgbClr>
                </a:outerShdw>
              </a:effectLst>
            </a:rPr>
            <a:t>e. Usia paling tinggi 55 (lima puluh lima) tahun;</a:t>
          </a:r>
        </a:p>
        <a:p>
          <a:pPr algn="l"/>
          <a:r>
            <a:rPr lang="id-ID" sz="1400" dirty="0">
              <a:solidFill>
                <a:srgbClr val="002060"/>
              </a:solidFill>
              <a:effectLst>
                <a:outerShdw blurRad="50800" dist="50800" dir="2700000" algn="tl" rotWithShape="0">
                  <a:srgbClr val="000000">
                    <a:alpha val="43137"/>
                  </a:srgbClr>
                </a:outerShdw>
              </a:effectLst>
            </a:rPr>
            <a:t>f.  Lulus seleksi calon Pengawas Sekolah</a:t>
          </a:r>
        </a:p>
        <a:p>
          <a:pPr algn="l"/>
          <a:r>
            <a:rPr lang="id-ID" sz="1400" dirty="0">
              <a:solidFill>
                <a:srgbClr val="002060"/>
              </a:solidFill>
              <a:effectLst>
                <a:outerShdw blurRad="50800" dist="50800" dir="2700000" algn="tl" rotWithShape="0">
                  <a:srgbClr val="000000">
                    <a:alpha val="43137"/>
                  </a:srgbClr>
                </a:outerShdw>
              </a:effectLst>
            </a:rPr>
            <a:t>g. </a:t>
          </a:r>
          <a:r>
            <a:rPr lang="id-ID" sz="1400" dirty="0">
              <a:solidFill>
                <a:srgbClr val="FF0000"/>
              </a:solidFill>
              <a:effectLst>
                <a:outerShdw blurRad="50800" dist="50800" dir="2700000" algn="tl" rotWithShape="0">
                  <a:srgbClr val="000000">
                    <a:alpha val="43137"/>
                  </a:srgbClr>
                </a:outerShdw>
              </a:effectLst>
            </a:rPr>
            <a:t>Telah mengikuti pendidikan dan pelatihan fungsional calon Pengawas Sekolah dan memperoleh STTPP; dan</a:t>
          </a:r>
        </a:p>
        <a:p>
          <a:pPr algn="l"/>
          <a:r>
            <a:rPr lang="id-ID" sz="1400" dirty="0">
              <a:solidFill>
                <a:srgbClr val="002060"/>
              </a:solidFill>
              <a:effectLst>
                <a:outerShdw blurRad="50800" dist="50800" dir="2700000" algn="tl" rotWithShape="0">
                  <a:srgbClr val="000000">
                    <a:alpha val="43137"/>
                  </a:srgbClr>
                </a:outerShdw>
              </a:effectLst>
            </a:rPr>
            <a:t>h. Setiap unsur penilaian pelaksanaan pekerjaan dalam Daftar Penilaian Pelaksanaan Pekerjaan (DP3) paling rendah bernilai baik dalam 2 (dua) tahun terakhir</a:t>
          </a:r>
        </a:p>
        <a:p>
          <a:pPr algn="l"/>
          <a:endParaRPr lang="en-US" sz="1200" dirty="0">
            <a:effectLst>
              <a:outerShdw blurRad="50800" dist="50800" dir="2700000" algn="tl" rotWithShape="0">
                <a:srgbClr val="000000">
                  <a:alpha val="43137"/>
                </a:srgbClr>
              </a:outerShdw>
            </a:effectLst>
          </a:endParaRPr>
        </a:p>
      </dgm:t>
    </dgm:pt>
    <dgm:pt modelId="{1086319B-958D-4D7F-93C9-61A678BF2FA8}" type="parTrans" cxnId="{A192E070-497C-4FCB-851E-20C2E1872DE5}">
      <dgm:prSet/>
      <dgm:spPr/>
      <dgm:t>
        <a:bodyPr/>
        <a:lstStyle/>
        <a:p>
          <a:endParaRPr lang="id-ID"/>
        </a:p>
      </dgm:t>
    </dgm:pt>
    <dgm:pt modelId="{07E0336E-255C-40F4-8FF6-6B6337F050C7}" type="sibTrans" cxnId="{A192E070-497C-4FCB-851E-20C2E1872DE5}">
      <dgm:prSet/>
      <dgm:spPr/>
      <dgm:t>
        <a:bodyPr/>
        <a:lstStyle/>
        <a:p>
          <a:endParaRPr lang="id-ID"/>
        </a:p>
      </dgm:t>
    </dgm:pt>
    <dgm:pt modelId="{7799DC94-3F37-442F-B173-155D709E4B16}" type="pres">
      <dgm:prSet presAssocID="{6FEA9D7E-85B1-45DB-91C0-70429744D23C}" presName="Name0" presStyleCnt="0">
        <dgm:presLayoutVars>
          <dgm:dir/>
        </dgm:presLayoutVars>
      </dgm:prSet>
      <dgm:spPr/>
      <dgm:t>
        <a:bodyPr/>
        <a:lstStyle/>
        <a:p>
          <a:endParaRPr lang="en-US"/>
        </a:p>
      </dgm:t>
    </dgm:pt>
    <dgm:pt modelId="{BC3B736C-D2AA-4101-9ECE-6232DE6E00E1}" type="pres">
      <dgm:prSet presAssocID="{6E97D948-07D9-44D4-ADBF-AB60D0B5E9CA}" presName="composite" presStyleCnt="0"/>
      <dgm:spPr/>
    </dgm:pt>
    <dgm:pt modelId="{85FC09C1-F5A8-48CE-A79A-7DF7DA8A91CC}" type="pres">
      <dgm:prSet presAssocID="{6E97D948-07D9-44D4-ADBF-AB60D0B5E9CA}" presName="imgShp" presStyleLbl="fgImgPlace1" presStyleIdx="0" presStyleCnt="3" custLinFactNeighborX="212" custLinFactNeighborY="-136"/>
      <dgm:spPr/>
    </dgm:pt>
    <dgm:pt modelId="{EA31B26A-DE4D-47F0-A1D9-A0BB98B2C43D}" type="pres">
      <dgm:prSet presAssocID="{6E97D948-07D9-44D4-ADBF-AB60D0B5E9CA}" presName="txShp" presStyleLbl="node1" presStyleIdx="0" presStyleCnt="3" custScaleX="115664" custLinFactNeighborX="15073" custLinFactNeighborY="-375">
        <dgm:presLayoutVars>
          <dgm:bulletEnabled val="1"/>
        </dgm:presLayoutVars>
      </dgm:prSet>
      <dgm:spPr/>
      <dgm:t>
        <a:bodyPr/>
        <a:lstStyle/>
        <a:p>
          <a:endParaRPr lang="en-US"/>
        </a:p>
      </dgm:t>
    </dgm:pt>
    <dgm:pt modelId="{1F91F140-1017-44A5-AE1A-F554E8805CFA}" type="pres">
      <dgm:prSet presAssocID="{C6545898-D05F-44EF-8128-C518A2B53EEF}" presName="spacing" presStyleCnt="0"/>
      <dgm:spPr/>
    </dgm:pt>
    <dgm:pt modelId="{23F874D7-16C5-4EEA-8E16-79C735B4E4E1}" type="pres">
      <dgm:prSet presAssocID="{A54CFAA4-E94C-4DA4-96FB-B0BDE19FFBE8}" presName="composite" presStyleCnt="0"/>
      <dgm:spPr/>
    </dgm:pt>
    <dgm:pt modelId="{0CC77CC7-06E1-4509-BCB8-967BBC24F776}" type="pres">
      <dgm:prSet presAssocID="{A54CFAA4-E94C-4DA4-96FB-B0BDE19FFBE8}" presName="imgShp" presStyleLbl="fgImgPlace1" presStyleIdx="1" presStyleCnt="3"/>
      <dgm:spPr/>
    </dgm:pt>
    <dgm:pt modelId="{623F5DBF-5DAC-4039-9A1C-4D0F8261FCBB}" type="pres">
      <dgm:prSet presAssocID="{A54CFAA4-E94C-4DA4-96FB-B0BDE19FFBE8}" presName="txShp" presStyleLbl="node1" presStyleIdx="1" presStyleCnt="3" custScaleX="126671" custScaleY="141566" custLinFactNeighborX="20149" custLinFactNeighborY="-3911">
        <dgm:presLayoutVars>
          <dgm:bulletEnabled val="1"/>
        </dgm:presLayoutVars>
      </dgm:prSet>
      <dgm:spPr/>
      <dgm:t>
        <a:bodyPr/>
        <a:lstStyle/>
        <a:p>
          <a:endParaRPr lang="en-US"/>
        </a:p>
      </dgm:t>
    </dgm:pt>
    <dgm:pt modelId="{8E0E380A-31F2-4487-A093-9BB3C41DBC0B}" type="pres">
      <dgm:prSet presAssocID="{B458CE11-1C90-49AD-B398-6BA7E5BEDA4C}" presName="spacing" presStyleCnt="0"/>
      <dgm:spPr/>
    </dgm:pt>
    <dgm:pt modelId="{984A7B51-DDBE-4C29-96C8-8388E747FBEA}" type="pres">
      <dgm:prSet presAssocID="{5ED80EEF-4FA3-44B9-8108-A3D73BAB84B4}" presName="composite" presStyleCnt="0"/>
      <dgm:spPr/>
    </dgm:pt>
    <dgm:pt modelId="{742821AC-200B-48B9-BDC3-259AF356565E}" type="pres">
      <dgm:prSet presAssocID="{5ED80EEF-4FA3-44B9-8108-A3D73BAB84B4}" presName="imgShp" presStyleLbl="fgImgPlace1" presStyleIdx="2" presStyleCnt="3"/>
      <dgm:spPr/>
    </dgm:pt>
    <dgm:pt modelId="{8D650AD2-DF78-4808-B361-6DB15F4A3B1C}" type="pres">
      <dgm:prSet presAssocID="{5ED80EEF-4FA3-44B9-8108-A3D73BAB84B4}" presName="txShp" presStyleLbl="node1" presStyleIdx="2" presStyleCnt="3" custScaleX="129127" custScaleY="219116" custLinFactNeighborX="11901" custLinFactNeighborY="375">
        <dgm:presLayoutVars>
          <dgm:bulletEnabled val="1"/>
        </dgm:presLayoutVars>
      </dgm:prSet>
      <dgm:spPr/>
      <dgm:t>
        <a:bodyPr/>
        <a:lstStyle/>
        <a:p>
          <a:endParaRPr lang="en-US"/>
        </a:p>
      </dgm:t>
    </dgm:pt>
  </dgm:ptLst>
  <dgm:cxnLst>
    <dgm:cxn modelId="{3A6FDD47-935B-4F30-8BFF-2012FA92E829}" srcId="{6FEA9D7E-85B1-45DB-91C0-70429744D23C}" destId="{6E97D948-07D9-44D4-ADBF-AB60D0B5E9CA}" srcOrd="0" destOrd="0" parTransId="{C27A3327-E609-4BC6-9B43-AC685AA9C5F2}" sibTransId="{C6545898-D05F-44EF-8128-C518A2B53EEF}"/>
    <dgm:cxn modelId="{A192E070-497C-4FCB-851E-20C2E1872DE5}" srcId="{6FEA9D7E-85B1-45DB-91C0-70429744D23C}" destId="{5ED80EEF-4FA3-44B9-8108-A3D73BAB84B4}" srcOrd="2" destOrd="0" parTransId="{1086319B-958D-4D7F-93C9-61A678BF2FA8}" sibTransId="{07E0336E-255C-40F4-8FF6-6B6337F050C7}"/>
    <dgm:cxn modelId="{FA810193-CED4-4A9D-97B8-701B007C2BE1}" type="presOf" srcId="{6E97D948-07D9-44D4-ADBF-AB60D0B5E9CA}" destId="{EA31B26A-DE4D-47F0-A1D9-A0BB98B2C43D}" srcOrd="0" destOrd="0" presId="urn:microsoft.com/office/officeart/2005/8/layout/vList3#2"/>
    <dgm:cxn modelId="{ADC5C3E8-107A-48CD-8975-801A69955013}" type="presOf" srcId="{A54CFAA4-E94C-4DA4-96FB-B0BDE19FFBE8}" destId="{623F5DBF-5DAC-4039-9A1C-4D0F8261FCBB}" srcOrd="0" destOrd="0" presId="urn:microsoft.com/office/officeart/2005/8/layout/vList3#2"/>
    <dgm:cxn modelId="{6C8EC2D2-6A53-4FAF-BA22-8E9F96219E4C}" type="presOf" srcId="{6FEA9D7E-85B1-45DB-91C0-70429744D23C}" destId="{7799DC94-3F37-442F-B173-155D709E4B16}" srcOrd="0" destOrd="0" presId="urn:microsoft.com/office/officeart/2005/8/layout/vList3#2"/>
    <dgm:cxn modelId="{CE91270E-1886-4821-AC83-400C7D163024}" srcId="{6FEA9D7E-85B1-45DB-91C0-70429744D23C}" destId="{A54CFAA4-E94C-4DA4-96FB-B0BDE19FFBE8}" srcOrd="1" destOrd="0" parTransId="{FFB9F184-7F1D-45F2-BAE6-0089D652CFD4}" sibTransId="{B458CE11-1C90-49AD-B398-6BA7E5BEDA4C}"/>
    <dgm:cxn modelId="{7A9A382F-F3C6-4860-8528-872C4A0476B3}" type="presOf" srcId="{5ED80EEF-4FA3-44B9-8108-A3D73BAB84B4}" destId="{8D650AD2-DF78-4808-B361-6DB15F4A3B1C}" srcOrd="0" destOrd="0" presId="urn:microsoft.com/office/officeart/2005/8/layout/vList3#2"/>
    <dgm:cxn modelId="{4B807BBB-BEDA-40D6-8DCF-CE45931AD917}" type="presParOf" srcId="{7799DC94-3F37-442F-B173-155D709E4B16}" destId="{BC3B736C-D2AA-4101-9ECE-6232DE6E00E1}" srcOrd="0" destOrd="0" presId="urn:microsoft.com/office/officeart/2005/8/layout/vList3#2"/>
    <dgm:cxn modelId="{8BCE8E29-F71C-4868-AB49-42ED7B3D38CD}" type="presParOf" srcId="{BC3B736C-D2AA-4101-9ECE-6232DE6E00E1}" destId="{85FC09C1-F5A8-48CE-A79A-7DF7DA8A91CC}" srcOrd="0" destOrd="0" presId="urn:microsoft.com/office/officeart/2005/8/layout/vList3#2"/>
    <dgm:cxn modelId="{8DA89FBE-E420-486F-ADF5-24384176B46F}" type="presParOf" srcId="{BC3B736C-D2AA-4101-9ECE-6232DE6E00E1}" destId="{EA31B26A-DE4D-47F0-A1D9-A0BB98B2C43D}" srcOrd="1" destOrd="0" presId="urn:microsoft.com/office/officeart/2005/8/layout/vList3#2"/>
    <dgm:cxn modelId="{489B252B-454E-4068-B4BE-B6F4582A1FCB}" type="presParOf" srcId="{7799DC94-3F37-442F-B173-155D709E4B16}" destId="{1F91F140-1017-44A5-AE1A-F554E8805CFA}" srcOrd="1" destOrd="0" presId="urn:microsoft.com/office/officeart/2005/8/layout/vList3#2"/>
    <dgm:cxn modelId="{41B95667-2D2B-4C1B-8CD9-EB9DCD870D0E}" type="presParOf" srcId="{7799DC94-3F37-442F-B173-155D709E4B16}" destId="{23F874D7-16C5-4EEA-8E16-79C735B4E4E1}" srcOrd="2" destOrd="0" presId="urn:microsoft.com/office/officeart/2005/8/layout/vList3#2"/>
    <dgm:cxn modelId="{05195FA8-BDB9-441E-82E4-1B7D130B3842}" type="presParOf" srcId="{23F874D7-16C5-4EEA-8E16-79C735B4E4E1}" destId="{0CC77CC7-06E1-4509-BCB8-967BBC24F776}" srcOrd="0" destOrd="0" presId="urn:microsoft.com/office/officeart/2005/8/layout/vList3#2"/>
    <dgm:cxn modelId="{B3CC1EE0-B4B6-4FC5-89EA-D3C274874870}" type="presParOf" srcId="{23F874D7-16C5-4EEA-8E16-79C735B4E4E1}" destId="{623F5DBF-5DAC-4039-9A1C-4D0F8261FCBB}" srcOrd="1" destOrd="0" presId="urn:microsoft.com/office/officeart/2005/8/layout/vList3#2"/>
    <dgm:cxn modelId="{3BF7191F-37DA-41F4-88B7-7C06A9861C92}" type="presParOf" srcId="{7799DC94-3F37-442F-B173-155D709E4B16}" destId="{8E0E380A-31F2-4487-A093-9BB3C41DBC0B}" srcOrd="3" destOrd="0" presId="urn:microsoft.com/office/officeart/2005/8/layout/vList3#2"/>
    <dgm:cxn modelId="{619B4BAB-1729-4D2E-B750-D386787F4287}" type="presParOf" srcId="{7799DC94-3F37-442F-B173-155D709E4B16}" destId="{984A7B51-DDBE-4C29-96C8-8388E747FBEA}" srcOrd="4" destOrd="0" presId="urn:microsoft.com/office/officeart/2005/8/layout/vList3#2"/>
    <dgm:cxn modelId="{1B566FCF-A25D-4DC5-A64A-476781B16418}" type="presParOf" srcId="{984A7B51-DDBE-4C29-96C8-8388E747FBEA}" destId="{742821AC-200B-48B9-BDC3-259AF356565E}" srcOrd="0" destOrd="0" presId="urn:microsoft.com/office/officeart/2005/8/layout/vList3#2"/>
    <dgm:cxn modelId="{44D5F373-C064-4A31-8CA7-3511291118CA}" type="presParOf" srcId="{984A7B51-DDBE-4C29-96C8-8388E747FBEA}" destId="{8D650AD2-DF78-4808-B361-6DB15F4A3B1C}"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A97CB-4FEF-FB41-BC1F-ECAC407E573F}" type="doc">
      <dgm:prSet loTypeId="urn:microsoft.com/office/officeart/2005/8/layout/hProcess4" loCatId="" qsTypeId="urn:microsoft.com/office/officeart/2005/8/quickstyle/3D3" qsCatId="3D" csTypeId="urn:microsoft.com/office/officeart/2005/8/colors/accent1_2" csCatId="accent1" phldr="1"/>
      <dgm:spPr/>
      <dgm:t>
        <a:bodyPr/>
        <a:lstStyle/>
        <a:p>
          <a:endParaRPr lang="en-US"/>
        </a:p>
      </dgm:t>
    </dgm:pt>
    <dgm:pt modelId="{48CC39A8-A205-8F46-B0B6-97F58E56C42D}">
      <dgm:prSet phldrT="[Text]"/>
      <dgm:spPr>
        <a:solidFill>
          <a:srgbClr val="000000"/>
        </a:solidFill>
      </dgm:spPr>
      <dgm:t>
        <a:bodyPr/>
        <a:lstStyle/>
        <a:p>
          <a:r>
            <a:rPr lang="en-US" dirty="0"/>
            <a:t>OJT-I</a:t>
          </a:r>
        </a:p>
      </dgm:t>
    </dgm:pt>
    <dgm:pt modelId="{B6E5ACD0-BE65-CE45-A02C-58B1D66A3FDF}" type="parTrans" cxnId="{764D3387-00F0-074F-83DF-80D05CD3A246}">
      <dgm:prSet/>
      <dgm:spPr/>
      <dgm:t>
        <a:bodyPr/>
        <a:lstStyle/>
        <a:p>
          <a:endParaRPr lang="en-US"/>
        </a:p>
      </dgm:t>
    </dgm:pt>
    <dgm:pt modelId="{B28AAEFD-5E44-D847-86ED-DA5EAE2D5EE3}" type="sibTrans" cxnId="{764D3387-00F0-074F-83DF-80D05CD3A246}">
      <dgm:prSet/>
      <dgm:spPr/>
      <dgm:t>
        <a:bodyPr/>
        <a:lstStyle/>
        <a:p>
          <a:endParaRPr lang="en-US"/>
        </a:p>
      </dgm:t>
    </dgm:pt>
    <dgm:pt modelId="{AB3670D0-375F-2C45-861E-DDA6662F87D8}">
      <dgm:prSet phldrT="[Text]"/>
      <dgm:spPr/>
      <dgm:t>
        <a:bodyPr/>
        <a:lstStyle/>
        <a:p>
          <a:r>
            <a:rPr lang="en-US" sz="1700" dirty="0"/>
            <a:t>25 JP</a:t>
          </a:r>
        </a:p>
      </dgm:t>
    </dgm:pt>
    <dgm:pt modelId="{817C2A84-F2ED-8A41-8B91-267D9F0EC607}" type="parTrans" cxnId="{D3969D45-96E7-D646-81BC-67B8CAC4F948}">
      <dgm:prSet/>
      <dgm:spPr/>
      <dgm:t>
        <a:bodyPr/>
        <a:lstStyle/>
        <a:p>
          <a:endParaRPr lang="en-US"/>
        </a:p>
      </dgm:t>
    </dgm:pt>
    <dgm:pt modelId="{FF1131C6-CFF0-974A-99F2-E335BFCDF8B0}" type="sibTrans" cxnId="{D3969D45-96E7-D646-81BC-67B8CAC4F948}">
      <dgm:prSet/>
      <dgm:spPr/>
      <dgm:t>
        <a:bodyPr/>
        <a:lstStyle/>
        <a:p>
          <a:endParaRPr lang="en-US"/>
        </a:p>
      </dgm:t>
    </dgm:pt>
    <dgm:pt modelId="{40566476-702B-9742-B07D-692DA6483F26}">
      <dgm:prSet phldrT="[Text]" custT="1"/>
      <dgm:spPr/>
      <dgm:t>
        <a:bodyPr/>
        <a:lstStyle/>
        <a:p>
          <a:r>
            <a:rPr lang="en-US" sz="1600" dirty="0"/>
            <a:t>Paling lama 12 </a:t>
          </a:r>
          <a:r>
            <a:rPr lang="en-US" sz="1600" dirty="0" err="1"/>
            <a:t>hari</a:t>
          </a:r>
          <a:endParaRPr lang="en-US" sz="1600" dirty="0"/>
        </a:p>
      </dgm:t>
    </dgm:pt>
    <dgm:pt modelId="{CF8F6AA5-7E68-5D44-9992-0583E9DDE8DD}" type="parTrans" cxnId="{CF70A506-1B3C-3140-8CF9-FB3DA80795AE}">
      <dgm:prSet/>
      <dgm:spPr/>
      <dgm:t>
        <a:bodyPr/>
        <a:lstStyle/>
        <a:p>
          <a:endParaRPr lang="en-US"/>
        </a:p>
      </dgm:t>
    </dgm:pt>
    <dgm:pt modelId="{38D86F7B-1D2D-2448-BAA0-039CC63586F0}" type="sibTrans" cxnId="{CF70A506-1B3C-3140-8CF9-FB3DA80795AE}">
      <dgm:prSet/>
      <dgm:spPr/>
      <dgm:t>
        <a:bodyPr/>
        <a:lstStyle/>
        <a:p>
          <a:endParaRPr lang="en-US"/>
        </a:p>
      </dgm:t>
    </dgm:pt>
    <dgm:pt modelId="{C16E73E1-C1D1-7F41-BBCE-19355F28B61D}">
      <dgm:prSet phldrT="[Text]"/>
      <dgm:spPr>
        <a:solidFill>
          <a:srgbClr val="000000"/>
        </a:solidFill>
      </dgm:spPr>
      <dgm:t>
        <a:bodyPr/>
        <a:lstStyle/>
        <a:p>
          <a:r>
            <a:rPr lang="en-US" dirty="0"/>
            <a:t>IJT</a:t>
          </a:r>
        </a:p>
      </dgm:t>
    </dgm:pt>
    <dgm:pt modelId="{BE5EE588-51F0-0247-BF7A-5DE31426FCAC}" type="parTrans" cxnId="{6B618EAA-BC32-E448-B1F2-45BB0CA13682}">
      <dgm:prSet/>
      <dgm:spPr/>
      <dgm:t>
        <a:bodyPr/>
        <a:lstStyle/>
        <a:p>
          <a:endParaRPr lang="en-US"/>
        </a:p>
      </dgm:t>
    </dgm:pt>
    <dgm:pt modelId="{D1B1B526-B351-7F42-B232-DC7333F9FC6F}" type="sibTrans" cxnId="{6B618EAA-BC32-E448-B1F2-45BB0CA13682}">
      <dgm:prSet/>
      <dgm:spPr/>
      <dgm:t>
        <a:bodyPr/>
        <a:lstStyle/>
        <a:p>
          <a:endParaRPr lang="en-US"/>
        </a:p>
      </dgm:t>
    </dgm:pt>
    <dgm:pt modelId="{226A16D0-9B77-8B4B-8D48-391EFC332AB1}">
      <dgm:prSet phldrT="[Text]"/>
      <dgm:spPr/>
      <dgm:t>
        <a:bodyPr/>
        <a:lstStyle/>
        <a:p>
          <a:r>
            <a:rPr lang="en-US" dirty="0"/>
            <a:t>61 JP</a:t>
          </a:r>
        </a:p>
      </dgm:t>
    </dgm:pt>
    <dgm:pt modelId="{DB60C326-C64B-FB45-8DC2-6D6DD177835D}" type="parTrans" cxnId="{948F6FFD-8B18-7840-BFDC-BB338E0BE42A}">
      <dgm:prSet/>
      <dgm:spPr/>
      <dgm:t>
        <a:bodyPr/>
        <a:lstStyle/>
        <a:p>
          <a:endParaRPr lang="en-US"/>
        </a:p>
      </dgm:t>
    </dgm:pt>
    <dgm:pt modelId="{64EA8B5F-C49C-874C-B15B-29B0AC55D185}" type="sibTrans" cxnId="{948F6FFD-8B18-7840-BFDC-BB338E0BE42A}">
      <dgm:prSet/>
      <dgm:spPr/>
      <dgm:t>
        <a:bodyPr/>
        <a:lstStyle/>
        <a:p>
          <a:endParaRPr lang="en-US"/>
        </a:p>
      </dgm:t>
    </dgm:pt>
    <dgm:pt modelId="{B7E8C2CB-4F88-7741-8808-47236BE2C9CE}">
      <dgm:prSet phldrT="[Text]"/>
      <dgm:spPr/>
      <dgm:t>
        <a:bodyPr/>
        <a:lstStyle/>
        <a:p>
          <a:r>
            <a:rPr lang="en-US" dirty="0"/>
            <a:t>7 </a:t>
          </a:r>
          <a:r>
            <a:rPr lang="en-US" dirty="0" err="1"/>
            <a:t>hari</a:t>
          </a:r>
          <a:endParaRPr lang="en-US" dirty="0"/>
        </a:p>
      </dgm:t>
    </dgm:pt>
    <dgm:pt modelId="{14FC20BA-0112-3C47-AC56-F5B7C16A4791}" type="parTrans" cxnId="{D8E869A2-CADE-EF41-A6CD-C0EE07DCF445}">
      <dgm:prSet/>
      <dgm:spPr/>
      <dgm:t>
        <a:bodyPr/>
        <a:lstStyle/>
        <a:p>
          <a:endParaRPr lang="en-US"/>
        </a:p>
      </dgm:t>
    </dgm:pt>
    <dgm:pt modelId="{15C1FE47-7BDA-3247-A6D4-211B31C1AA90}" type="sibTrans" cxnId="{D8E869A2-CADE-EF41-A6CD-C0EE07DCF445}">
      <dgm:prSet/>
      <dgm:spPr/>
      <dgm:t>
        <a:bodyPr/>
        <a:lstStyle/>
        <a:p>
          <a:endParaRPr lang="en-US"/>
        </a:p>
      </dgm:t>
    </dgm:pt>
    <dgm:pt modelId="{61158E98-39D0-9C40-A038-45873CA6E722}">
      <dgm:prSet phldrT="[Text]"/>
      <dgm:spPr>
        <a:solidFill>
          <a:srgbClr val="000000"/>
        </a:solidFill>
      </dgm:spPr>
      <dgm:t>
        <a:bodyPr/>
        <a:lstStyle/>
        <a:p>
          <a:r>
            <a:rPr lang="en-US" dirty="0"/>
            <a:t>OJT-II</a:t>
          </a:r>
        </a:p>
      </dgm:t>
    </dgm:pt>
    <dgm:pt modelId="{14B02A62-3F4E-4C41-BB06-BAA95728DA61}" type="parTrans" cxnId="{A0D44CDA-35CE-E24C-9E4B-EAEAD26110C8}">
      <dgm:prSet/>
      <dgm:spPr/>
      <dgm:t>
        <a:bodyPr/>
        <a:lstStyle/>
        <a:p>
          <a:endParaRPr lang="en-US"/>
        </a:p>
      </dgm:t>
    </dgm:pt>
    <dgm:pt modelId="{03DA98B5-7D00-FC4C-8CDA-90FABA2C0EE2}" type="sibTrans" cxnId="{A0D44CDA-35CE-E24C-9E4B-EAEAD26110C8}">
      <dgm:prSet/>
      <dgm:spPr/>
      <dgm:t>
        <a:bodyPr/>
        <a:lstStyle/>
        <a:p>
          <a:endParaRPr lang="en-US"/>
        </a:p>
      </dgm:t>
    </dgm:pt>
    <dgm:pt modelId="{46FD4363-EDAE-634B-9C00-0B9066A2F235}">
      <dgm:prSet phldrT="[Text]"/>
      <dgm:spPr/>
      <dgm:t>
        <a:bodyPr/>
        <a:lstStyle/>
        <a:p>
          <a:r>
            <a:rPr lang="en-US" sz="1700" dirty="0"/>
            <a:t>75 JP</a:t>
          </a:r>
        </a:p>
      </dgm:t>
    </dgm:pt>
    <dgm:pt modelId="{EB2AAB6A-A44F-794A-B7B8-581A9105FF32}" type="parTrans" cxnId="{91906DA4-EA79-7144-863A-25888A7C7D05}">
      <dgm:prSet/>
      <dgm:spPr/>
      <dgm:t>
        <a:bodyPr/>
        <a:lstStyle/>
        <a:p>
          <a:endParaRPr lang="en-US"/>
        </a:p>
      </dgm:t>
    </dgm:pt>
    <dgm:pt modelId="{49618D79-2859-584F-A194-7B9B47B470F3}" type="sibTrans" cxnId="{91906DA4-EA79-7144-863A-25888A7C7D05}">
      <dgm:prSet/>
      <dgm:spPr/>
      <dgm:t>
        <a:bodyPr/>
        <a:lstStyle/>
        <a:p>
          <a:endParaRPr lang="en-US"/>
        </a:p>
      </dgm:t>
    </dgm:pt>
    <dgm:pt modelId="{6B131DAC-832A-E54C-8797-A10D710F6842}">
      <dgm:prSet phldrT="[Text]" custT="1"/>
      <dgm:spPr/>
      <dgm:t>
        <a:bodyPr/>
        <a:lstStyle/>
        <a:p>
          <a:r>
            <a:rPr lang="en-US" sz="1600" dirty="0"/>
            <a:t>Paling lama 38 </a:t>
          </a:r>
          <a:r>
            <a:rPr lang="en-US" sz="1600" dirty="0" err="1"/>
            <a:t>hari</a:t>
          </a:r>
          <a:endParaRPr lang="en-US" sz="1600" dirty="0"/>
        </a:p>
      </dgm:t>
    </dgm:pt>
    <dgm:pt modelId="{6356E615-BE4D-574A-BE6A-A3B94B71D936}" type="parTrans" cxnId="{CA0288C0-2786-034B-A7BB-E936448EBE0E}">
      <dgm:prSet/>
      <dgm:spPr/>
      <dgm:t>
        <a:bodyPr/>
        <a:lstStyle/>
        <a:p>
          <a:endParaRPr lang="en-US"/>
        </a:p>
      </dgm:t>
    </dgm:pt>
    <dgm:pt modelId="{D430F5C5-A1F4-9A4D-86D8-4EA825F8D4E4}" type="sibTrans" cxnId="{CA0288C0-2786-034B-A7BB-E936448EBE0E}">
      <dgm:prSet/>
      <dgm:spPr/>
      <dgm:t>
        <a:bodyPr/>
        <a:lstStyle/>
        <a:p>
          <a:endParaRPr lang="en-US"/>
        </a:p>
      </dgm:t>
    </dgm:pt>
    <dgm:pt modelId="{A0E6405E-ADF6-BE4D-9457-BE9F1AB2ADF1}" type="pres">
      <dgm:prSet presAssocID="{8BDA97CB-4FEF-FB41-BC1F-ECAC407E573F}" presName="Name0" presStyleCnt="0">
        <dgm:presLayoutVars>
          <dgm:dir/>
          <dgm:animLvl val="lvl"/>
          <dgm:resizeHandles val="exact"/>
        </dgm:presLayoutVars>
      </dgm:prSet>
      <dgm:spPr/>
      <dgm:t>
        <a:bodyPr/>
        <a:lstStyle/>
        <a:p>
          <a:endParaRPr lang="en-US"/>
        </a:p>
      </dgm:t>
    </dgm:pt>
    <dgm:pt modelId="{D01D04B6-3174-0A40-BEFE-BAF28D0C046B}" type="pres">
      <dgm:prSet presAssocID="{8BDA97CB-4FEF-FB41-BC1F-ECAC407E573F}" presName="tSp" presStyleCnt="0"/>
      <dgm:spPr/>
    </dgm:pt>
    <dgm:pt modelId="{AC34B89A-6D4C-6B48-89EB-F00800FD99E6}" type="pres">
      <dgm:prSet presAssocID="{8BDA97CB-4FEF-FB41-BC1F-ECAC407E573F}" presName="bSp" presStyleCnt="0"/>
      <dgm:spPr/>
    </dgm:pt>
    <dgm:pt modelId="{013CB62E-1253-7049-9837-7784994F518D}" type="pres">
      <dgm:prSet presAssocID="{8BDA97CB-4FEF-FB41-BC1F-ECAC407E573F}" presName="process" presStyleCnt="0"/>
      <dgm:spPr/>
    </dgm:pt>
    <dgm:pt modelId="{C981F1EC-56F8-894F-AEC2-0ADC5D7BFBE1}" type="pres">
      <dgm:prSet presAssocID="{48CC39A8-A205-8F46-B0B6-97F58E56C42D}" presName="composite1" presStyleCnt="0"/>
      <dgm:spPr/>
    </dgm:pt>
    <dgm:pt modelId="{CFDE3813-CE54-004E-98E1-AA3C7F94EDEF}" type="pres">
      <dgm:prSet presAssocID="{48CC39A8-A205-8F46-B0B6-97F58E56C42D}" presName="dummyNode1" presStyleLbl="node1" presStyleIdx="0" presStyleCnt="3"/>
      <dgm:spPr/>
    </dgm:pt>
    <dgm:pt modelId="{EB9E2FEB-6129-2D42-9C62-A08159ACC10A}" type="pres">
      <dgm:prSet presAssocID="{48CC39A8-A205-8F46-B0B6-97F58E56C42D}" presName="childNode1" presStyleLbl="bgAcc1" presStyleIdx="0" presStyleCnt="3" custScaleX="146410" custLinFactNeighborX="-14215">
        <dgm:presLayoutVars>
          <dgm:bulletEnabled val="1"/>
        </dgm:presLayoutVars>
      </dgm:prSet>
      <dgm:spPr/>
      <dgm:t>
        <a:bodyPr/>
        <a:lstStyle/>
        <a:p>
          <a:endParaRPr lang="en-US"/>
        </a:p>
      </dgm:t>
    </dgm:pt>
    <dgm:pt modelId="{DD5E40E7-9DD9-564A-BF0B-5A758C3C1E70}" type="pres">
      <dgm:prSet presAssocID="{48CC39A8-A205-8F46-B0B6-97F58E56C42D}" presName="childNode1tx" presStyleLbl="bgAcc1" presStyleIdx="0" presStyleCnt="3">
        <dgm:presLayoutVars>
          <dgm:bulletEnabled val="1"/>
        </dgm:presLayoutVars>
      </dgm:prSet>
      <dgm:spPr/>
      <dgm:t>
        <a:bodyPr/>
        <a:lstStyle/>
        <a:p>
          <a:endParaRPr lang="en-US"/>
        </a:p>
      </dgm:t>
    </dgm:pt>
    <dgm:pt modelId="{15916B4A-A4E0-9A42-9D3D-71EC21BEB3E7}" type="pres">
      <dgm:prSet presAssocID="{48CC39A8-A205-8F46-B0B6-97F58E56C42D}" presName="parentNode1" presStyleLbl="node1" presStyleIdx="0" presStyleCnt="3" custLinFactNeighborX="-26908">
        <dgm:presLayoutVars>
          <dgm:chMax val="1"/>
          <dgm:bulletEnabled val="1"/>
        </dgm:presLayoutVars>
      </dgm:prSet>
      <dgm:spPr/>
      <dgm:t>
        <a:bodyPr/>
        <a:lstStyle/>
        <a:p>
          <a:endParaRPr lang="en-US"/>
        </a:p>
      </dgm:t>
    </dgm:pt>
    <dgm:pt modelId="{7749FB7F-4CF7-9941-AA15-C89AEAC5746C}" type="pres">
      <dgm:prSet presAssocID="{48CC39A8-A205-8F46-B0B6-97F58E56C42D}" presName="connSite1" presStyleCnt="0"/>
      <dgm:spPr/>
    </dgm:pt>
    <dgm:pt modelId="{9CEA8D3B-376F-EB4C-B61B-11DA1FDF0432}" type="pres">
      <dgm:prSet presAssocID="{B28AAEFD-5E44-D847-86ED-DA5EAE2D5EE3}" presName="Name9" presStyleLbl="sibTrans2D1" presStyleIdx="0" presStyleCnt="2" custLinFactNeighborY="-14527"/>
      <dgm:spPr/>
      <dgm:t>
        <a:bodyPr/>
        <a:lstStyle/>
        <a:p>
          <a:endParaRPr lang="en-US"/>
        </a:p>
      </dgm:t>
    </dgm:pt>
    <dgm:pt modelId="{A2A5E875-37DE-5346-904B-0757C297B7A1}" type="pres">
      <dgm:prSet presAssocID="{C16E73E1-C1D1-7F41-BBCE-19355F28B61D}" presName="composite2" presStyleCnt="0"/>
      <dgm:spPr/>
    </dgm:pt>
    <dgm:pt modelId="{FC854849-1A2D-1F4C-BD1A-44A7DE30BA06}" type="pres">
      <dgm:prSet presAssocID="{C16E73E1-C1D1-7F41-BBCE-19355F28B61D}" presName="dummyNode2" presStyleLbl="node1" presStyleIdx="0" presStyleCnt="3"/>
      <dgm:spPr/>
    </dgm:pt>
    <dgm:pt modelId="{DB8CEE52-D816-E747-A5CC-CE3D083581C5}" type="pres">
      <dgm:prSet presAssocID="{C16E73E1-C1D1-7F41-BBCE-19355F28B61D}" presName="childNode2" presStyleLbl="bgAcc1" presStyleIdx="1" presStyleCnt="3" custScaleX="146410">
        <dgm:presLayoutVars>
          <dgm:bulletEnabled val="1"/>
        </dgm:presLayoutVars>
      </dgm:prSet>
      <dgm:spPr/>
      <dgm:t>
        <a:bodyPr/>
        <a:lstStyle/>
        <a:p>
          <a:endParaRPr lang="en-US"/>
        </a:p>
      </dgm:t>
    </dgm:pt>
    <dgm:pt modelId="{812F2515-2FAA-8A46-911B-CBFF857F0443}" type="pres">
      <dgm:prSet presAssocID="{C16E73E1-C1D1-7F41-BBCE-19355F28B61D}" presName="childNode2tx" presStyleLbl="bgAcc1" presStyleIdx="1" presStyleCnt="3">
        <dgm:presLayoutVars>
          <dgm:bulletEnabled val="1"/>
        </dgm:presLayoutVars>
      </dgm:prSet>
      <dgm:spPr/>
      <dgm:t>
        <a:bodyPr/>
        <a:lstStyle/>
        <a:p>
          <a:endParaRPr lang="en-US"/>
        </a:p>
      </dgm:t>
    </dgm:pt>
    <dgm:pt modelId="{8B43ACB0-E5BD-C645-86BA-598078DCA354}" type="pres">
      <dgm:prSet presAssocID="{C16E73E1-C1D1-7F41-BBCE-19355F28B61D}" presName="parentNode2" presStyleLbl="node1" presStyleIdx="1" presStyleCnt="3">
        <dgm:presLayoutVars>
          <dgm:chMax val="0"/>
          <dgm:bulletEnabled val="1"/>
        </dgm:presLayoutVars>
      </dgm:prSet>
      <dgm:spPr/>
      <dgm:t>
        <a:bodyPr/>
        <a:lstStyle/>
        <a:p>
          <a:endParaRPr lang="en-US"/>
        </a:p>
      </dgm:t>
    </dgm:pt>
    <dgm:pt modelId="{3B023881-D380-ED43-9A90-BF03DC27FD16}" type="pres">
      <dgm:prSet presAssocID="{C16E73E1-C1D1-7F41-BBCE-19355F28B61D}" presName="connSite2" presStyleCnt="0"/>
      <dgm:spPr/>
    </dgm:pt>
    <dgm:pt modelId="{1041F1DC-6468-E345-B6E8-B95072859915}" type="pres">
      <dgm:prSet presAssocID="{D1B1B526-B351-7F42-B232-DC7333F9FC6F}" presName="Name18" presStyleLbl="sibTrans2D1" presStyleIdx="1" presStyleCnt="2" custLinFactNeighborY="10264"/>
      <dgm:spPr/>
      <dgm:t>
        <a:bodyPr/>
        <a:lstStyle/>
        <a:p>
          <a:endParaRPr lang="en-US"/>
        </a:p>
      </dgm:t>
    </dgm:pt>
    <dgm:pt modelId="{A1FE8BA6-A7B5-074B-A0D0-38C9002FB972}" type="pres">
      <dgm:prSet presAssocID="{61158E98-39D0-9C40-A038-45873CA6E722}" presName="composite1" presStyleCnt="0"/>
      <dgm:spPr/>
    </dgm:pt>
    <dgm:pt modelId="{D096529E-988F-F046-BFAD-601ED0D98548}" type="pres">
      <dgm:prSet presAssocID="{61158E98-39D0-9C40-A038-45873CA6E722}" presName="dummyNode1" presStyleLbl="node1" presStyleIdx="1" presStyleCnt="3"/>
      <dgm:spPr/>
    </dgm:pt>
    <dgm:pt modelId="{A9DB5D58-3C00-624A-88D2-B49607C36DDA}" type="pres">
      <dgm:prSet presAssocID="{61158E98-39D0-9C40-A038-45873CA6E722}" presName="childNode1" presStyleLbl="bgAcc1" presStyleIdx="2" presStyleCnt="3" custScaleX="146410" custLinFactNeighborX="14215">
        <dgm:presLayoutVars>
          <dgm:bulletEnabled val="1"/>
        </dgm:presLayoutVars>
      </dgm:prSet>
      <dgm:spPr/>
      <dgm:t>
        <a:bodyPr/>
        <a:lstStyle/>
        <a:p>
          <a:endParaRPr lang="en-US"/>
        </a:p>
      </dgm:t>
    </dgm:pt>
    <dgm:pt modelId="{13936C45-11C5-C14D-B2EA-181F768320CB}" type="pres">
      <dgm:prSet presAssocID="{61158E98-39D0-9C40-A038-45873CA6E722}" presName="childNode1tx" presStyleLbl="bgAcc1" presStyleIdx="2" presStyleCnt="3">
        <dgm:presLayoutVars>
          <dgm:bulletEnabled val="1"/>
        </dgm:presLayoutVars>
      </dgm:prSet>
      <dgm:spPr/>
      <dgm:t>
        <a:bodyPr/>
        <a:lstStyle/>
        <a:p>
          <a:endParaRPr lang="en-US"/>
        </a:p>
      </dgm:t>
    </dgm:pt>
    <dgm:pt modelId="{458AE71F-09EE-424F-B6FF-63A54DA099D6}" type="pres">
      <dgm:prSet presAssocID="{61158E98-39D0-9C40-A038-45873CA6E722}" presName="parentNode1" presStyleLbl="node1" presStyleIdx="2" presStyleCnt="3" custLinFactNeighborX="26910">
        <dgm:presLayoutVars>
          <dgm:chMax val="1"/>
          <dgm:bulletEnabled val="1"/>
        </dgm:presLayoutVars>
      </dgm:prSet>
      <dgm:spPr/>
      <dgm:t>
        <a:bodyPr/>
        <a:lstStyle/>
        <a:p>
          <a:endParaRPr lang="en-US"/>
        </a:p>
      </dgm:t>
    </dgm:pt>
    <dgm:pt modelId="{B96C7457-4653-E04A-BCE2-3E711CEF9395}" type="pres">
      <dgm:prSet presAssocID="{61158E98-39D0-9C40-A038-45873CA6E722}" presName="connSite1" presStyleCnt="0"/>
      <dgm:spPr/>
    </dgm:pt>
  </dgm:ptLst>
  <dgm:cxnLst>
    <dgm:cxn modelId="{F99FD6F4-9DCF-4F2E-9189-BF530547435E}" type="presOf" srcId="{B7E8C2CB-4F88-7741-8808-47236BE2C9CE}" destId="{DB8CEE52-D816-E747-A5CC-CE3D083581C5}" srcOrd="0" destOrd="1" presId="urn:microsoft.com/office/officeart/2005/8/layout/hProcess4"/>
    <dgm:cxn modelId="{4E60513A-452B-46C1-8010-D30E4A15A80E}" type="presOf" srcId="{226A16D0-9B77-8B4B-8D48-391EFC332AB1}" destId="{812F2515-2FAA-8A46-911B-CBFF857F0443}" srcOrd="1" destOrd="0" presId="urn:microsoft.com/office/officeart/2005/8/layout/hProcess4"/>
    <dgm:cxn modelId="{948F6FFD-8B18-7840-BFDC-BB338E0BE42A}" srcId="{C16E73E1-C1D1-7F41-BBCE-19355F28B61D}" destId="{226A16D0-9B77-8B4B-8D48-391EFC332AB1}" srcOrd="0" destOrd="0" parTransId="{DB60C326-C64B-FB45-8DC2-6D6DD177835D}" sibTransId="{64EA8B5F-C49C-874C-B15B-29B0AC55D185}"/>
    <dgm:cxn modelId="{8DE8A165-2C0F-4A53-A94B-33C054DB1F84}" type="presOf" srcId="{D1B1B526-B351-7F42-B232-DC7333F9FC6F}" destId="{1041F1DC-6468-E345-B6E8-B95072859915}" srcOrd="0" destOrd="0" presId="urn:microsoft.com/office/officeart/2005/8/layout/hProcess4"/>
    <dgm:cxn modelId="{D8E869A2-CADE-EF41-A6CD-C0EE07DCF445}" srcId="{C16E73E1-C1D1-7F41-BBCE-19355F28B61D}" destId="{B7E8C2CB-4F88-7741-8808-47236BE2C9CE}" srcOrd="1" destOrd="0" parTransId="{14FC20BA-0112-3C47-AC56-F5B7C16A4791}" sibTransId="{15C1FE47-7BDA-3247-A6D4-211B31C1AA90}"/>
    <dgm:cxn modelId="{ED719779-DB1C-4307-A2E5-C6CF67682F1B}" type="presOf" srcId="{40566476-702B-9742-B07D-692DA6483F26}" destId="{DD5E40E7-9DD9-564A-BF0B-5A758C3C1E70}" srcOrd="1" destOrd="1" presId="urn:microsoft.com/office/officeart/2005/8/layout/hProcess4"/>
    <dgm:cxn modelId="{C02D5159-06CA-41B1-9220-70A196EDDC2D}" type="presOf" srcId="{226A16D0-9B77-8B4B-8D48-391EFC332AB1}" destId="{DB8CEE52-D816-E747-A5CC-CE3D083581C5}" srcOrd="0" destOrd="0" presId="urn:microsoft.com/office/officeart/2005/8/layout/hProcess4"/>
    <dgm:cxn modelId="{5924E664-CA96-402B-A29A-46F1108D030A}" type="presOf" srcId="{6B131DAC-832A-E54C-8797-A10D710F6842}" destId="{A9DB5D58-3C00-624A-88D2-B49607C36DDA}" srcOrd="0" destOrd="1" presId="urn:microsoft.com/office/officeart/2005/8/layout/hProcess4"/>
    <dgm:cxn modelId="{546C2E86-5CDE-4A1A-AB11-D500C88A3977}" type="presOf" srcId="{40566476-702B-9742-B07D-692DA6483F26}" destId="{EB9E2FEB-6129-2D42-9C62-A08159ACC10A}" srcOrd="0" destOrd="1" presId="urn:microsoft.com/office/officeart/2005/8/layout/hProcess4"/>
    <dgm:cxn modelId="{7966057A-B6A8-4691-B12A-29BB12DC28B0}" type="presOf" srcId="{8BDA97CB-4FEF-FB41-BC1F-ECAC407E573F}" destId="{A0E6405E-ADF6-BE4D-9457-BE9F1AB2ADF1}" srcOrd="0" destOrd="0" presId="urn:microsoft.com/office/officeart/2005/8/layout/hProcess4"/>
    <dgm:cxn modelId="{A0D44CDA-35CE-E24C-9E4B-EAEAD26110C8}" srcId="{8BDA97CB-4FEF-FB41-BC1F-ECAC407E573F}" destId="{61158E98-39D0-9C40-A038-45873CA6E722}" srcOrd="2" destOrd="0" parTransId="{14B02A62-3F4E-4C41-BB06-BAA95728DA61}" sibTransId="{03DA98B5-7D00-FC4C-8CDA-90FABA2C0EE2}"/>
    <dgm:cxn modelId="{8AB8443A-ACA8-4656-9A6D-B3ADC9760BC1}" type="presOf" srcId="{46FD4363-EDAE-634B-9C00-0B9066A2F235}" destId="{13936C45-11C5-C14D-B2EA-181F768320CB}" srcOrd="1" destOrd="0" presId="urn:microsoft.com/office/officeart/2005/8/layout/hProcess4"/>
    <dgm:cxn modelId="{CA0288C0-2786-034B-A7BB-E936448EBE0E}" srcId="{61158E98-39D0-9C40-A038-45873CA6E722}" destId="{6B131DAC-832A-E54C-8797-A10D710F6842}" srcOrd="1" destOrd="0" parTransId="{6356E615-BE4D-574A-BE6A-A3B94B71D936}" sibTransId="{D430F5C5-A1F4-9A4D-86D8-4EA825F8D4E4}"/>
    <dgm:cxn modelId="{6B618EAA-BC32-E448-B1F2-45BB0CA13682}" srcId="{8BDA97CB-4FEF-FB41-BC1F-ECAC407E573F}" destId="{C16E73E1-C1D1-7F41-BBCE-19355F28B61D}" srcOrd="1" destOrd="0" parTransId="{BE5EE588-51F0-0247-BF7A-5DE31426FCAC}" sibTransId="{D1B1B526-B351-7F42-B232-DC7333F9FC6F}"/>
    <dgm:cxn modelId="{91906DA4-EA79-7144-863A-25888A7C7D05}" srcId="{61158E98-39D0-9C40-A038-45873CA6E722}" destId="{46FD4363-EDAE-634B-9C00-0B9066A2F235}" srcOrd="0" destOrd="0" parTransId="{EB2AAB6A-A44F-794A-B7B8-581A9105FF32}" sibTransId="{49618D79-2859-584F-A194-7B9B47B470F3}"/>
    <dgm:cxn modelId="{EED30030-FEC7-47EF-B104-005C28229240}" type="presOf" srcId="{6B131DAC-832A-E54C-8797-A10D710F6842}" destId="{13936C45-11C5-C14D-B2EA-181F768320CB}" srcOrd="1" destOrd="1" presId="urn:microsoft.com/office/officeart/2005/8/layout/hProcess4"/>
    <dgm:cxn modelId="{D3969D45-96E7-D646-81BC-67B8CAC4F948}" srcId="{48CC39A8-A205-8F46-B0B6-97F58E56C42D}" destId="{AB3670D0-375F-2C45-861E-DDA6662F87D8}" srcOrd="0" destOrd="0" parTransId="{817C2A84-F2ED-8A41-8B91-267D9F0EC607}" sibTransId="{FF1131C6-CFF0-974A-99F2-E335BFCDF8B0}"/>
    <dgm:cxn modelId="{F03BF93B-8E61-440F-B769-BB4BB2F0F32B}" type="presOf" srcId="{B7E8C2CB-4F88-7741-8808-47236BE2C9CE}" destId="{812F2515-2FAA-8A46-911B-CBFF857F0443}" srcOrd="1" destOrd="1" presId="urn:microsoft.com/office/officeart/2005/8/layout/hProcess4"/>
    <dgm:cxn modelId="{97E3A3EC-E44E-48EC-8F16-23E6BAF77D2E}" type="presOf" srcId="{61158E98-39D0-9C40-A038-45873CA6E722}" destId="{458AE71F-09EE-424F-B6FF-63A54DA099D6}" srcOrd="0" destOrd="0" presId="urn:microsoft.com/office/officeart/2005/8/layout/hProcess4"/>
    <dgm:cxn modelId="{DDF9D45C-9B58-4B1F-950D-C58A51B819A4}" type="presOf" srcId="{AB3670D0-375F-2C45-861E-DDA6662F87D8}" destId="{EB9E2FEB-6129-2D42-9C62-A08159ACC10A}" srcOrd="0" destOrd="0" presId="urn:microsoft.com/office/officeart/2005/8/layout/hProcess4"/>
    <dgm:cxn modelId="{B7C640A5-7CF9-421E-BC8F-229160173DE9}" type="presOf" srcId="{B28AAEFD-5E44-D847-86ED-DA5EAE2D5EE3}" destId="{9CEA8D3B-376F-EB4C-B61B-11DA1FDF0432}" srcOrd="0" destOrd="0" presId="urn:microsoft.com/office/officeart/2005/8/layout/hProcess4"/>
    <dgm:cxn modelId="{0CDF10F5-F1CE-4E22-A877-D3AB9EAD4F7A}" type="presOf" srcId="{48CC39A8-A205-8F46-B0B6-97F58E56C42D}" destId="{15916B4A-A4E0-9A42-9D3D-71EC21BEB3E7}" srcOrd="0" destOrd="0" presId="urn:microsoft.com/office/officeart/2005/8/layout/hProcess4"/>
    <dgm:cxn modelId="{CF70A506-1B3C-3140-8CF9-FB3DA80795AE}" srcId="{48CC39A8-A205-8F46-B0B6-97F58E56C42D}" destId="{40566476-702B-9742-B07D-692DA6483F26}" srcOrd="1" destOrd="0" parTransId="{CF8F6AA5-7E68-5D44-9992-0583E9DDE8DD}" sibTransId="{38D86F7B-1D2D-2448-BAA0-039CC63586F0}"/>
    <dgm:cxn modelId="{5A52F560-25F2-460E-BCB5-D2C9D5E483FF}" type="presOf" srcId="{AB3670D0-375F-2C45-861E-DDA6662F87D8}" destId="{DD5E40E7-9DD9-564A-BF0B-5A758C3C1E70}" srcOrd="1" destOrd="0" presId="urn:microsoft.com/office/officeart/2005/8/layout/hProcess4"/>
    <dgm:cxn modelId="{0417984B-7567-4BDC-8EC6-2D85A4356E75}" type="presOf" srcId="{C16E73E1-C1D1-7F41-BBCE-19355F28B61D}" destId="{8B43ACB0-E5BD-C645-86BA-598078DCA354}" srcOrd="0" destOrd="0" presId="urn:microsoft.com/office/officeart/2005/8/layout/hProcess4"/>
    <dgm:cxn modelId="{764D3387-00F0-074F-83DF-80D05CD3A246}" srcId="{8BDA97CB-4FEF-FB41-BC1F-ECAC407E573F}" destId="{48CC39A8-A205-8F46-B0B6-97F58E56C42D}" srcOrd="0" destOrd="0" parTransId="{B6E5ACD0-BE65-CE45-A02C-58B1D66A3FDF}" sibTransId="{B28AAEFD-5E44-D847-86ED-DA5EAE2D5EE3}"/>
    <dgm:cxn modelId="{3C5FE344-BA33-4F19-A971-53B4AE7E689B}" type="presOf" srcId="{46FD4363-EDAE-634B-9C00-0B9066A2F235}" destId="{A9DB5D58-3C00-624A-88D2-B49607C36DDA}" srcOrd="0" destOrd="0" presId="urn:microsoft.com/office/officeart/2005/8/layout/hProcess4"/>
    <dgm:cxn modelId="{D5C7861C-6F94-4E45-B2CC-35E5B8A5B57C}" type="presParOf" srcId="{A0E6405E-ADF6-BE4D-9457-BE9F1AB2ADF1}" destId="{D01D04B6-3174-0A40-BEFE-BAF28D0C046B}" srcOrd="0" destOrd="0" presId="urn:microsoft.com/office/officeart/2005/8/layout/hProcess4"/>
    <dgm:cxn modelId="{E90BE947-BDBB-4BE7-B72F-8050FA6BE6DE}" type="presParOf" srcId="{A0E6405E-ADF6-BE4D-9457-BE9F1AB2ADF1}" destId="{AC34B89A-6D4C-6B48-89EB-F00800FD99E6}" srcOrd="1" destOrd="0" presId="urn:microsoft.com/office/officeart/2005/8/layout/hProcess4"/>
    <dgm:cxn modelId="{D61C15C2-1914-415E-A83D-80224C0686C1}" type="presParOf" srcId="{A0E6405E-ADF6-BE4D-9457-BE9F1AB2ADF1}" destId="{013CB62E-1253-7049-9837-7784994F518D}" srcOrd="2" destOrd="0" presId="urn:microsoft.com/office/officeart/2005/8/layout/hProcess4"/>
    <dgm:cxn modelId="{1EEFDBF8-BBFB-4A99-BF29-67C5B20D7970}" type="presParOf" srcId="{013CB62E-1253-7049-9837-7784994F518D}" destId="{C981F1EC-56F8-894F-AEC2-0ADC5D7BFBE1}" srcOrd="0" destOrd="0" presId="urn:microsoft.com/office/officeart/2005/8/layout/hProcess4"/>
    <dgm:cxn modelId="{4327101B-A677-4C3A-AC19-C5D78C2A3FE9}" type="presParOf" srcId="{C981F1EC-56F8-894F-AEC2-0ADC5D7BFBE1}" destId="{CFDE3813-CE54-004E-98E1-AA3C7F94EDEF}" srcOrd="0" destOrd="0" presId="urn:microsoft.com/office/officeart/2005/8/layout/hProcess4"/>
    <dgm:cxn modelId="{45E4C8AA-C710-4C31-A8C4-2D9FAA1B6156}" type="presParOf" srcId="{C981F1EC-56F8-894F-AEC2-0ADC5D7BFBE1}" destId="{EB9E2FEB-6129-2D42-9C62-A08159ACC10A}" srcOrd="1" destOrd="0" presId="urn:microsoft.com/office/officeart/2005/8/layout/hProcess4"/>
    <dgm:cxn modelId="{2B9E057C-DCDA-48F8-BC0A-632990625AE1}" type="presParOf" srcId="{C981F1EC-56F8-894F-AEC2-0ADC5D7BFBE1}" destId="{DD5E40E7-9DD9-564A-BF0B-5A758C3C1E70}" srcOrd="2" destOrd="0" presId="urn:microsoft.com/office/officeart/2005/8/layout/hProcess4"/>
    <dgm:cxn modelId="{CEE2A0B5-6346-4C7C-B50B-57E986014664}" type="presParOf" srcId="{C981F1EC-56F8-894F-AEC2-0ADC5D7BFBE1}" destId="{15916B4A-A4E0-9A42-9D3D-71EC21BEB3E7}" srcOrd="3" destOrd="0" presId="urn:microsoft.com/office/officeart/2005/8/layout/hProcess4"/>
    <dgm:cxn modelId="{918A2F53-4C66-4F92-B6AE-4681871CAB73}" type="presParOf" srcId="{C981F1EC-56F8-894F-AEC2-0ADC5D7BFBE1}" destId="{7749FB7F-4CF7-9941-AA15-C89AEAC5746C}" srcOrd="4" destOrd="0" presId="urn:microsoft.com/office/officeart/2005/8/layout/hProcess4"/>
    <dgm:cxn modelId="{A2F2850D-77FD-4784-84C3-799AB88702C1}" type="presParOf" srcId="{013CB62E-1253-7049-9837-7784994F518D}" destId="{9CEA8D3B-376F-EB4C-B61B-11DA1FDF0432}" srcOrd="1" destOrd="0" presId="urn:microsoft.com/office/officeart/2005/8/layout/hProcess4"/>
    <dgm:cxn modelId="{4FB7D27F-89FB-4A07-A1AC-512F9D0AF5E1}" type="presParOf" srcId="{013CB62E-1253-7049-9837-7784994F518D}" destId="{A2A5E875-37DE-5346-904B-0757C297B7A1}" srcOrd="2" destOrd="0" presId="urn:microsoft.com/office/officeart/2005/8/layout/hProcess4"/>
    <dgm:cxn modelId="{03E9DFC4-DC5F-42C3-B166-074DB4918C4F}" type="presParOf" srcId="{A2A5E875-37DE-5346-904B-0757C297B7A1}" destId="{FC854849-1A2D-1F4C-BD1A-44A7DE30BA06}" srcOrd="0" destOrd="0" presId="urn:microsoft.com/office/officeart/2005/8/layout/hProcess4"/>
    <dgm:cxn modelId="{9B67BD75-701B-48F4-A96D-66630C50CB5F}" type="presParOf" srcId="{A2A5E875-37DE-5346-904B-0757C297B7A1}" destId="{DB8CEE52-D816-E747-A5CC-CE3D083581C5}" srcOrd="1" destOrd="0" presId="urn:microsoft.com/office/officeart/2005/8/layout/hProcess4"/>
    <dgm:cxn modelId="{B9604CE3-0E77-47DB-B2AA-8D99D8B3ABA3}" type="presParOf" srcId="{A2A5E875-37DE-5346-904B-0757C297B7A1}" destId="{812F2515-2FAA-8A46-911B-CBFF857F0443}" srcOrd="2" destOrd="0" presId="urn:microsoft.com/office/officeart/2005/8/layout/hProcess4"/>
    <dgm:cxn modelId="{649440D5-3A13-4FFC-997D-87BC9DA6C0EA}" type="presParOf" srcId="{A2A5E875-37DE-5346-904B-0757C297B7A1}" destId="{8B43ACB0-E5BD-C645-86BA-598078DCA354}" srcOrd="3" destOrd="0" presId="urn:microsoft.com/office/officeart/2005/8/layout/hProcess4"/>
    <dgm:cxn modelId="{92D364FD-F2F6-48E8-B3B4-3DBB2D721348}" type="presParOf" srcId="{A2A5E875-37DE-5346-904B-0757C297B7A1}" destId="{3B023881-D380-ED43-9A90-BF03DC27FD16}" srcOrd="4" destOrd="0" presId="urn:microsoft.com/office/officeart/2005/8/layout/hProcess4"/>
    <dgm:cxn modelId="{195F366B-5E9C-4753-B878-696069E68BC1}" type="presParOf" srcId="{013CB62E-1253-7049-9837-7784994F518D}" destId="{1041F1DC-6468-E345-B6E8-B95072859915}" srcOrd="3" destOrd="0" presId="urn:microsoft.com/office/officeart/2005/8/layout/hProcess4"/>
    <dgm:cxn modelId="{B92ED3A2-8FFF-4767-9FDB-A228A43DE46E}" type="presParOf" srcId="{013CB62E-1253-7049-9837-7784994F518D}" destId="{A1FE8BA6-A7B5-074B-A0D0-38C9002FB972}" srcOrd="4" destOrd="0" presId="urn:microsoft.com/office/officeart/2005/8/layout/hProcess4"/>
    <dgm:cxn modelId="{F6A9FEDF-8AC7-4441-91EA-7F14E024623D}" type="presParOf" srcId="{A1FE8BA6-A7B5-074B-A0D0-38C9002FB972}" destId="{D096529E-988F-F046-BFAD-601ED0D98548}" srcOrd="0" destOrd="0" presId="urn:microsoft.com/office/officeart/2005/8/layout/hProcess4"/>
    <dgm:cxn modelId="{30A571D7-6491-4503-B5F8-CCDFF72BEF8E}" type="presParOf" srcId="{A1FE8BA6-A7B5-074B-A0D0-38C9002FB972}" destId="{A9DB5D58-3C00-624A-88D2-B49607C36DDA}" srcOrd="1" destOrd="0" presId="urn:microsoft.com/office/officeart/2005/8/layout/hProcess4"/>
    <dgm:cxn modelId="{5A1FF418-03DA-46B8-816B-2BC5FA14210B}" type="presParOf" srcId="{A1FE8BA6-A7B5-074B-A0D0-38C9002FB972}" destId="{13936C45-11C5-C14D-B2EA-181F768320CB}" srcOrd="2" destOrd="0" presId="urn:microsoft.com/office/officeart/2005/8/layout/hProcess4"/>
    <dgm:cxn modelId="{137A6F81-A42E-4B0B-8B89-7C5357ED5321}" type="presParOf" srcId="{A1FE8BA6-A7B5-074B-A0D0-38C9002FB972}" destId="{458AE71F-09EE-424F-B6FF-63A54DA099D6}" srcOrd="3" destOrd="0" presId="urn:microsoft.com/office/officeart/2005/8/layout/hProcess4"/>
    <dgm:cxn modelId="{000CEDDA-B81E-4AE1-A285-8D2A0DAF28ED}" type="presParOf" srcId="{A1FE8BA6-A7B5-074B-A0D0-38C9002FB972}" destId="{B96C7457-4653-E04A-BCE2-3E711CEF9395}" srcOrd="4" destOrd="0" presId="urn:microsoft.com/office/officeart/2005/8/layout/hProcess4"/>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985B30-556A-9D43-9F3D-7A6973D785F9}"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37C82869-4FA5-C849-870A-EABC42BC9661}">
      <dgm:prSet phldrT="[Text]" custT="1"/>
      <dgm:spPr>
        <a:solidFill>
          <a:schemeClr val="accent6">
            <a:lumMod val="50000"/>
          </a:schemeClr>
        </a:solidFill>
      </dgm:spPr>
      <dgm:t>
        <a:bodyPr/>
        <a:lstStyle/>
        <a:p>
          <a:r>
            <a:rPr lang="en-US" sz="1800" dirty="0"/>
            <a:t>PERAN JABATAN</a:t>
          </a:r>
        </a:p>
      </dgm:t>
    </dgm:pt>
    <dgm:pt modelId="{59BFDA5B-A745-2B4E-AF35-96496CB97811}" type="parTrans" cxnId="{A850C278-3D02-0141-B8E9-1F28F25A84E3}">
      <dgm:prSet/>
      <dgm:spPr/>
      <dgm:t>
        <a:bodyPr/>
        <a:lstStyle/>
        <a:p>
          <a:endParaRPr lang="en-US"/>
        </a:p>
      </dgm:t>
    </dgm:pt>
    <dgm:pt modelId="{27EDF447-262B-C64B-9F39-0BDA070D122E}" type="sibTrans" cxnId="{A850C278-3D02-0141-B8E9-1F28F25A84E3}">
      <dgm:prSet/>
      <dgm:spPr/>
      <dgm:t>
        <a:bodyPr/>
        <a:lstStyle/>
        <a:p>
          <a:endParaRPr lang="en-US"/>
        </a:p>
      </dgm:t>
    </dgm:pt>
    <dgm:pt modelId="{56F6CF0B-3499-3A45-B74B-7408F8F4FB69}">
      <dgm:prSet phldrT="[Text]" custT="1"/>
      <dgm:spPr>
        <a:solidFill>
          <a:schemeClr val="accent5">
            <a:lumMod val="50000"/>
          </a:schemeClr>
        </a:solidFill>
      </dgm:spPr>
      <dgm:t>
        <a:bodyPr/>
        <a:lstStyle/>
        <a:p>
          <a:r>
            <a:rPr lang="en-US" sz="1800" dirty="0"/>
            <a:t>URAIAN TUGAS JABATAN</a:t>
          </a:r>
        </a:p>
      </dgm:t>
    </dgm:pt>
    <dgm:pt modelId="{CF13E057-7220-7A41-AEF3-674F8DC6625F}" type="parTrans" cxnId="{1A37CB20-1BB2-9A45-A7CA-EB9C7613B14B}">
      <dgm:prSet/>
      <dgm:spPr/>
      <dgm:t>
        <a:bodyPr/>
        <a:lstStyle/>
        <a:p>
          <a:endParaRPr lang="en-US"/>
        </a:p>
      </dgm:t>
    </dgm:pt>
    <dgm:pt modelId="{683A064B-849A-6D4A-8CAE-AFA60B728552}" type="sibTrans" cxnId="{1A37CB20-1BB2-9A45-A7CA-EB9C7613B14B}">
      <dgm:prSet/>
      <dgm:spPr/>
      <dgm:t>
        <a:bodyPr/>
        <a:lstStyle/>
        <a:p>
          <a:endParaRPr lang="en-US"/>
        </a:p>
      </dgm:t>
    </dgm:pt>
    <dgm:pt modelId="{7485461E-38DA-BF44-8940-AD7AF874EAA6}">
      <dgm:prSet phldrT="[Text]" custT="1"/>
      <dgm:spPr>
        <a:solidFill>
          <a:schemeClr val="accent3">
            <a:lumMod val="50000"/>
          </a:schemeClr>
        </a:solidFill>
      </dgm:spPr>
      <dgm:t>
        <a:bodyPr/>
        <a:lstStyle/>
        <a:p>
          <a:r>
            <a:rPr lang="en-US" sz="1800" dirty="0"/>
            <a:t>TANGGUNG JAWAB JABATAN</a:t>
          </a:r>
        </a:p>
      </dgm:t>
    </dgm:pt>
    <dgm:pt modelId="{AFC08CC2-42A9-A94C-B3CE-584606B87CCF}" type="parTrans" cxnId="{682D2384-3CD2-A441-AF5B-071F159FE5E8}">
      <dgm:prSet/>
      <dgm:spPr/>
      <dgm:t>
        <a:bodyPr/>
        <a:lstStyle/>
        <a:p>
          <a:endParaRPr lang="en-US"/>
        </a:p>
      </dgm:t>
    </dgm:pt>
    <dgm:pt modelId="{1B4E9AD5-BA37-0747-839B-ED8303E34195}" type="sibTrans" cxnId="{682D2384-3CD2-A441-AF5B-071F159FE5E8}">
      <dgm:prSet/>
      <dgm:spPr/>
      <dgm:t>
        <a:bodyPr/>
        <a:lstStyle/>
        <a:p>
          <a:endParaRPr lang="en-US"/>
        </a:p>
      </dgm:t>
    </dgm:pt>
    <dgm:pt modelId="{A87448F4-8FD8-BE45-9030-879DC76AAD85}">
      <dgm:prSet phldrT="[Text]" custT="1"/>
      <dgm:spPr>
        <a:solidFill>
          <a:schemeClr val="bg2">
            <a:lumMod val="10000"/>
          </a:schemeClr>
        </a:solidFill>
      </dgm:spPr>
      <dgm:t>
        <a:bodyPr/>
        <a:lstStyle/>
        <a:p>
          <a:r>
            <a:rPr lang="en-US" sz="1800" dirty="0"/>
            <a:t>EVALUASI KELAS JABATAN</a:t>
          </a:r>
        </a:p>
      </dgm:t>
    </dgm:pt>
    <dgm:pt modelId="{9C24035C-4949-BE48-8B8F-F28E30D165C8}" type="parTrans" cxnId="{C9ABA731-984E-9D40-A114-5C6CDFF4AD50}">
      <dgm:prSet/>
      <dgm:spPr/>
      <dgm:t>
        <a:bodyPr/>
        <a:lstStyle/>
        <a:p>
          <a:endParaRPr lang="en-US"/>
        </a:p>
      </dgm:t>
    </dgm:pt>
    <dgm:pt modelId="{9DA16574-71F0-D248-9353-FA91C77A33E0}" type="sibTrans" cxnId="{C9ABA731-984E-9D40-A114-5C6CDFF4AD50}">
      <dgm:prSet/>
      <dgm:spPr/>
      <dgm:t>
        <a:bodyPr/>
        <a:lstStyle/>
        <a:p>
          <a:endParaRPr lang="en-US"/>
        </a:p>
      </dgm:t>
    </dgm:pt>
    <dgm:pt modelId="{E526A462-F486-FB47-A85C-1F0B522BE407}">
      <dgm:prSet phldrT="[Text]" custT="1"/>
      <dgm:spPr>
        <a:solidFill>
          <a:schemeClr val="accent1">
            <a:lumMod val="50000"/>
          </a:schemeClr>
        </a:solidFill>
      </dgm:spPr>
      <dgm:t>
        <a:bodyPr/>
        <a:lstStyle/>
        <a:p>
          <a:r>
            <a:rPr lang="en-US" sz="1800" dirty="0"/>
            <a:t>HASIL KERJA JABATAN</a:t>
          </a:r>
        </a:p>
      </dgm:t>
    </dgm:pt>
    <dgm:pt modelId="{AB8C954D-0F8A-AD41-9C4C-9FAF40C5BDDE}" type="parTrans" cxnId="{3C9F6297-7E58-234C-873F-896BB127CA26}">
      <dgm:prSet/>
      <dgm:spPr/>
      <dgm:t>
        <a:bodyPr/>
        <a:lstStyle/>
        <a:p>
          <a:endParaRPr lang="en-US"/>
        </a:p>
      </dgm:t>
    </dgm:pt>
    <dgm:pt modelId="{89D8DE1F-DD4B-2743-8C9C-4B6D788EDAFE}" type="sibTrans" cxnId="{3C9F6297-7E58-234C-873F-896BB127CA26}">
      <dgm:prSet/>
      <dgm:spPr/>
      <dgm:t>
        <a:bodyPr/>
        <a:lstStyle/>
        <a:p>
          <a:endParaRPr lang="en-US"/>
        </a:p>
      </dgm:t>
    </dgm:pt>
    <dgm:pt modelId="{FBA923CB-CBAB-8F43-A280-EFCB911BEF78}" type="pres">
      <dgm:prSet presAssocID="{71985B30-556A-9D43-9F3D-7A6973D785F9}" presName="linear" presStyleCnt="0">
        <dgm:presLayoutVars>
          <dgm:dir/>
          <dgm:animLvl val="lvl"/>
          <dgm:resizeHandles val="exact"/>
        </dgm:presLayoutVars>
      </dgm:prSet>
      <dgm:spPr/>
      <dgm:t>
        <a:bodyPr/>
        <a:lstStyle/>
        <a:p>
          <a:endParaRPr lang="en-US"/>
        </a:p>
      </dgm:t>
    </dgm:pt>
    <dgm:pt modelId="{29A642A0-FB21-CC4D-A61B-236896B96B78}" type="pres">
      <dgm:prSet presAssocID="{37C82869-4FA5-C849-870A-EABC42BC9661}" presName="parentLin" presStyleCnt="0"/>
      <dgm:spPr/>
    </dgm:pt>
    <dgm:pt modelId="{84DE0285-F897-134F-89AF-00F2A8E4728A}" type="pres">
      <dgm:prSet presAssocID="{37C82869-4FA5-C849-870A-EABC42BC9661}" presName="parentLeftMargin" presStyleLbl="node1" presStyleIdx="0" presStyleCnt="5"/>
      <dgm:spPr/>
      <dgm:t>
        <a:bodyPr/>
        <a:lstStyle/>
        <a:p>
          <a:endParaRPr lang="en-US"/>
        </a:p>
      </dgm:t>
    </dgm:pt>
    <dgm:pt modelId="{4FCD9B0F-8CF5-2C4B-B369-BEE7E938CEAB}" type="pres">
      <dgm:prSet presAssocID="{37C82869-4FA5-C849-870A-EABC42BC9661}" presName="parentText" presStyleLbl="node1" presStyleIdx="0" presStyleCnt="5" custScaleX="133100">
        <dgm:presLayoutVars>
          <dgm:chMax val="0"/>
          <dgm:bulletEnabled val="1"/>
        </dgm:presLayoutVars>
      </dgm:prSet>
      <dgm:spPr/>
      <dgm:t>
        <a:bodyPr/>
        <a:lstStyle/>
        <a:p>
          <a:endParaRPr lang="en-US"/>
        </a:p>
      </dgm:t>
    </dgm:pt>
    <dgm:pt modelId="{DAADCDD0-D81C-3345-A9F4-7D8D810763F7}" type="pres">
      <dgm:prSet presAssocID="{37C82869-4FA5-C849-870A-EABC42BC9661}" presName="negativeSpace" presStyleCnt="0"/>
      <dgm:spPr/>
    </dgm:pt>
    <dgm:pt modelId="{10DA9739-3063-504C-9859-38672EF99533}" type="pres">
      <dgm:prSet presAssocID="{37C82869-4FA5-C849-870A-EABC42BC9661}" presName="childText" presStyleLbl="conFgAcc1" presStyleIdx="0" presStyleCnt="5">
        <dgm:presLayoutVars>
          <dgm:bulletEnabled val="1"/>
        </dgm:presLayoutVars>
      </dgm:prSet>
      <dgm:spPr/>
    </dgm:pt>
    <dgm:pt modelId="{5907A1F4-356E-1A40-BC5E-407A9FEEE57C}" type="pres">
      <dgm:prSet presAssocID="{27EDF447-262B-C64B-9F39-0BDA070D122E}" presName="spaceBetweenRectangles" presStyleCnt="0"/>
      <dgm:spPr/>
    </dgm:pt>
    <dgm:pt modelId="{F9BDED41-E2A9-9D48-911B-3081A1296AC9}" type="pres">
      <dgm:prSet presAssocID="{56F6CF0B-3499-3A45-B74B-7408F8F4FB69}" presName="parentLin" presStyleCnt="0"/>
      <dgm:spPr/>
    </dgm:pt>
    <dgm:pt modelId="{BCEC8782-97E3-8445-A650-CBE40DDD9B66}" type="pres">
      <dgm:prSet presAssocID="{56F6CF0B-3499-3A45-B74B-7408F8F4FB69}" presName="parentLeftMargin" presStyleLbl="node1" presStyleIdx="0" presStyleCnt="5"/>
      <dgm:spPr/>
      <dgm:t>
        <a:bodyPr/>
        <a:lstStyle/>
        <a:p>
          <a:endParaRPr lang="en-US"/>
        </a:p>
      </dgm:t>
    </dgm:pt>
    <dgm:pt modelId="{EAEB7E21-C29A-3B4F-BA29-402B8D63676F}" type="pres">
      <dgm:prSet presAssocID="{56F6CF0B-3499-3A45-B74B-7408F8F4FB69}" presName="parentText" presStyleLbl="node1" presStyleIdx="1" presStyleCnt="5" custScaleX="133100">
        <dgm:presLayoutVars>
          <dgm:chMax val="0"/>
          <dgm:bulletEnabled val="1"/>
        </dgm:presLayoutVars>
      </dgm:prSet>
      <dgm:spPr/>
      <dgm:t>
        <a:bodyPr/>
        <a:lstStyle/>
        <a:p>
          <a:endParaRPr lang="en-US"/>
        </a:p>
      </dgm:t>
    </dgm:pt>
    <dgm:pt modelId="{23955F0A-D4EC-8045-BC5E-3C84FC497108}" type="pres">
      <dgm:prSet presAssocID="{56F6CF0B-3499-3A45-B74B-7408F8F4FB69}" presName="negativeSpace" presStyleCnt="0"/>
      <dgm:spPr/>
    </dgm:pt>
    <dgm:pt modelId="{E8DE3144-91DE-714B-B68A-532DC1928E47}" type="pres">
      <dgm:prSet presAssocID="{56F6CF0B-3499-3A45-B74B-7408F8F4FB69}" presName="childText" presStyleLbl="conFgAcc1" presStyleIdx="1" presStyleCnt="5">
        <dgm:presLayoutVars>
          <dgm:bulletEnabled val="1"/>
        </dgm:presLayoutVars>
      </dgm:prSet>
      <dgm:spPr/>
    </dgm:pt>
    <dgm:pt modelId="{7A049753-83E1-F84A-B3D7-43B1272F4407}" type="pres">
      <dgm:prSet presAssocID="{683A064B-849A-6D4A-8CAE-AFA60B728552}" presName="spaceBetweenRectangles" presStyleCnt="0"/>
      <dgm:spPr/>
    </dgm:pt>
    <dgm:pt modelId="{E0A875C7-C533-A646-9570-B50A62CC5085}" type="pres">
      <dgm:prSet presAssocID="{7485461E-38DA-BF44-8940-AD7AF874EAA6}" presName="parentLin" presStyleCnt="0"/>
      <dgm:spPr/>
    </dgm:pt>
    <dgm:pt modelId="{48494346-83CD-454F-B0B7-FD0B5CF2D404}" type="pres">
      <dgm:prSet presAssocID="{7485461E-38DA-BF44-8940-AD7AF874EAA6}" presName="parentLeftMargin" presStyleLbl="node1" presStyleIdx="1" presStyleCnt="5"/>
      <dgm:spPr/>
      <dgm:t>
        <a:bodyPr/>
        <a:lstStyle/>
        <a:p>
          <a:endParaRPr lang="en-US"/>
        </a:p>
      </dgm:t>
    </dgm:pt>
    <dgm:pt modelId="{D992BFF3-2107-974D-A3D3-1E7AB9199130}" type="pres">
      <dgm:prSet presAssocID="{7485461E-38DA-BF44-8940-AD7AF874EAA6}" presName="parentText" presStyleLbl="node1" presStyleIdx="2" presStyleCnt="5" custScaleX="133100">
        <dgm:presLayoutVars>
          <dgm:chMax val="0"/>
          <dgm:bulletEnabled val="1"/>
        </dgm:presLayoutVars>
      </dgm:prSet>
      <dgm:spPr/>
      <dgm:t>
        <a:bodyPr/>
        <a:lstStyle/>
        <a:p>
          <a:endParaRPr lang="en-US"/>
        </a:p>
      </dgm:t>
    </dgm:pt>
    <dgm:pt modelId="{96331079-11AB-634F-BCD6-05D8061DE446}" type="pres">
      <dgm:prSet presAssocID="{7485461E-38DA-BF44-8940-AD7AF874EAA6}" presName="negativeSpace" presStyleCnt="0"/>
      <dgm:spPr/>
    </dgm:pt>
    <dgm:pt modelId="{22D9CC63-7C8D-EA44-A6EB-4AF4406CCBAD}" type="pres">
      <dgm:prSet presAssocID="{7485461E-38DA-BF44-8940-AD7AF874EAA6}" presName="childText" presStyleLbl="conFgAcc1" presStyleIdx="2" presStyleCnt="5">
        <dgm:presLayoutVars>
          <dgm:bulletEnabled val="1"/>
        </dgm:presLayoutVars>
      </dgm:prSet>
      <dgm:spPr/>
    </dgm:pt>
    <dgm:pt modelId="{4EC14E22-3C8C-D443-9546-B3E44078B47D}" type="pres">
      <dgm:prSet presAssocID="{1B4E9AD5-BA37-0747-839B-ED8303E34195}" presName="spaceBetweenRectangles" presStyleCnt="0"/>
      <dgm:spPr/>
    </dgm:pt>
    <dgm:pt modelId="{6377CFE1-A983-474B-A057-D918B6ED19E8}" type="pres">
      <dgm:prSet presAssocID="{E526A462-F486-FB47-A85C-1F0B522BE407}" presName="parentLin" presStyleCnt="0"/>
      <dgm:spPr/>
    </dgm:pt>
    <dgm:pt modelId="{0EB7B0B6-4F37-FA45-B49F-7E6502C79E0B}" type="pres">
      <dgm:prSet presAssocID="{E526A462-F486-FB47-A85C-1F0B522BE407}" presName="parentLeftMargin" presStyleLbl="node1" presStyleIdx="2" presStyleCnt="5"/>
      <dgm:spPr/>
      <dgm:t>
        <a:bodyPr/>
        <a:lstStyle/>
        <a:p>
          <a:endParaRPr lang="en-US"/>
        </a:p>
      </dgm:t>
    </dgm:pt>
    <dgm:pt modelId="{E39287D4-89CE-7342-BAE5-40123D8EBC56}" type="pres">
      <dgm:prSet presAssocID="{E526A462-F486-FB47-A85C-1F0B522BE407}" presName="parentText" presStyleLbl="node1" presStyleIdx="3" presStyleCnt="5" custScaleX="133100">
        <dgm:presLayoutVars>
          <dgm:chMax val="0"/>
          <dgm:bulletEnabled val="1"/>
        </dgm:presLayoutVars>
      </dgm:prSet>
      <dgm:spPr/>
      <dgm:t>
        <a:bodyPr/>
        <a:lstStyle/>
        <a:p>
          <a:endParaRPr lang="en-US"/>
        </a:p>
      </dgm:t>
    </dgm:pt>
    <dgm:pt modelId="{FF0743E2-A900-5045-B2EC-E5A69AC1E8C3}" type="pres">
      <dgm:prSet presAssocID="{E526A462-F486-FB47-A85C-1F0B522BE407}" presName="negativeSpace" presStyleCnt="0"/>
      <dgm:spPr/>
    </dgm:pt>
    <dgm:pt modelId="{68F6A8FB-2B0D-8149-BD00-1012C7702D9E}" type="pres">
      <dgm:prSet presAssocID="{E526A462-F486-FB47-A85C-1F0B522BE407}" presName="childText" presStyleLbl="conFgAcc1" presStyleIdx="3" presStyleCnt="5">
        <dgm:presLayoutVars>
          <dgm:bulletEnabled val="1"/>
        </dgm:presLayoutVars>
      </dgm:prSet>
      <dgm:spPr/>
    </dgm:pt>
    <dgm:pt modelId="{FC7B3770-1768-E84B-8FA9-5E20574A2BE2}" type="pres">
      <dgm:prSet presAssocID="{89D8DE1F-DD4B-2743-8C9C-4B6D788EDAFE}" presName="spaceBetweenRectangles" presStyleCnt="0"/>
      <dgm:spPr/>
    </dgm:pt>
    <dgm:pt modelId="{122DADCD-7340-4147-A99A-35B7B0E700D9}" type="pres">
      <dgm:prSet presAssocID="{A87448F4-8FD8-BE45-9030-879DC76AAD85}" presName="parentLin" presStyleCnt="0"/>
      <dgm:spPr/>
    </dgm:pt>
    <dgm:pt modelId="{18F52663-5E65-CB4A-AB8F-EE4E697B2E84}" type="pres">
      <dgm:prSet presAssocID="{A87448F4-8FD8-BE45-9030-879DC76AAD85}" presName="parentLeftMargin" presStyleLbl="node1" presStyleIdx="3" presStyleCnt="5"/>
      <dgm:spPr/>
      <dgm:t>
        <a:bodyPr/>
        <a:lstStyle/>
        <a:p>
          <a:endParaRPr lang="en-US"/>
        </a:p>
      </dgm:t>
    </dgm:pt>
    <dgm:pt modelId="{11BCE786-5CDE-2D4C-8994-80F2F99121D3}" type="pres">
      <dgm:prSet presAssocID="{A87448F4-8FD8-BE45-9030-879DC76AAD85}" presName="parentText" presStyleLbl="node1" presStyleIdx="4" presStyleCnt="5" custScaleX="133100">
        <dgm:presLayoutVars>
          <dgm:chMax val="0"/>
          <dgm:bulletEnabled val="1"/>
        </dgm:presLayoutVars>
      </dgm:prSet>
      <dgm:spPr/>
      <dgm:t>
        <a:bodyPr/>
        <a:lstStyle/>
        <a:p>
          <a:endParaRPr lang="en-US"/>
        </a:p>
      </dgm:t>
    </dgm:pt>
    <dgm:pt modelId="{DEDCD15D-FD86-B14F-A222-1666FBF218DD}" type="pres">
      <dgm:prSet presAssocID="{A87448F4-8FD8-BE45-9030-879DC76AAD85}" presName="negativeSpace" presStyleCnt="0"/>
      <dgm:spPr/>
    </dgm:pt>
    <dgm:pt modelId="{C902E2FD-CB3A-304A-B124-867B2F0D1E09}" type="pres">
      <dgm:prSet presAssocID="{A87448F4-8FD8-BE45-9030-879DC76AAD85}" presName="childText" presStyleLbl="conFgAcc1" presStyleIdx="4" presStyleCnt="5">
        <dgm:presLayoutVars>
          <dgm:bulletEnabled val="1"/>
        </dgm:presLayoutVars>
      </dgm:prSet>
      <dgm:spPr/>
    </dgm:pt>
  </dgm:ptLst>
  <dgm:cxnLst>
    <dgm:cxn modelId="{188EE82E-F054-624E-8124-43EFC96FC9CA}" type="presOf" srcId="{E526A462-F486-FB47-A85C-1F0B522BE407}" destId="{0EB7B0B6-4F37-FA45-B49F-7E6502C79E0B}" srcOrd="0" destOrd="0" presId="urn:microsoft.com/office/officeart/2005/8/layout/list1"/>
    <dgm:cxn modelId="{B5E9997C-BE25-6D4F-B8B2-09A36371D2E7}" type="presOf" srcId="{7485461E-38DA-BF44-8940-AD7AF874EAA6}" destId="{48494346-83CD-454F-B0B7-FD0B5CF2D404}" srcOrd="0" destOrd="0" presId="urn:microsoft.com/office/officeart/2005/8/layout/list1"/>
    <dgm:cxn modelId="{926C9530-3376-7E40-922E-8A30C4BB6861}" type="presOf" srcId="{56F6CF0B-3499-3A45-B74B-7408F8F4FB69}" destId="{BCEC8782-97E3-8445-A650-CBE40DDD9B66}" srcOrd="0" destOrd="0" presId="urn:microsoft.com/office/officeart/2005/8/layout/list1"/>
    <dgm:cxn modelId="{1A3838BD-03D2-5A48-B447-8A469036598A}" type="presOf" srcId="{37C82869-4FA5-C849-870A-EABC42BC9661}" destId="{4FCD9B0F-8CF5-2C4B-B369-BEE7E938CEAB}" srcOrd="1" destOrd="0" presId="urn:microsoft.com/office/officeart/2005/8/layout/list1"/>
    <dgm:cxn modelId="{E60CAB9B-A6BB-EA44-8E42-341AA96A8908}" type="presOf" srcId="{A87448F4-8FD8-BE45-9030-879DC76AAD85}" destId="{11BCE786-5CDE-2D4C-8994-80F2F99121D3}" srcOrd="1" destOrd="0" presId="urn:microsoft.com/office/officeart/2005/8/layout/list1"/>
    <dgm:cxn modelId="{14BDA882-B1C0-2C4E-9FA4-4BB45850983B}" type="presOf" srcId="{E526A462-F486-FB47-A85C-1F0B522BE407}" destId="{E39287D4-89CE-7342-BAE5-40123D8EBC56}" srcOrd="1" destOrd="0" presId="urn:microsoft.com/office/officeart/2005/8/layout/list1"/>
    <dgm:cxn modelId="{C604B576-50E3-4E47-87AF-F60E0511EA9A}" type="presOf" srcId="{7485461E-38DA-BF44-8940-AD7AF874EAA6}" destId="{D992BFF3-2107-974D-A3D3-1E7AB9199130}" srcOrd="1" destOrd="0" presId="urn:microsoft.com/office/officeart/2005/8/layout/list1"/>
    <dgm:cxn modelId="{CB501A20-1CB3-AE47-BC45-B1449BB88768}" type="presOf" srcId="{71985B30-556A-9D43-9F3D-7A6973D785F9}" destId="{FBA923CB-CBAB-8F43-A280-EFCB911BEF78}" srcOrd="0" destOrd="0" presId="urn:microsoft.com/office/officeart/2005/8/layout/list1"/>
    <dgm:cxn modelId="{682D2384-3CD2-A441-AF5B-071F159FE5E8}" srcId="{71985B30-556A-9D43-9F3D-7A6973D785F9}" destId="{7485461E-38DA-BF44-8940-AD7AF874EAA6}" srcOrd="2" destOrd="0" parTransId="{AFC08CC2-42A9-A94C-B3CE-584606B87CCF}" sibTransId="{1B4E9AD5-BA37-0747-839B-ED8303E34195}"/>
    <dgm:cxn modelId="{70293782-4A73-D44C-B00B-4A743A44DCF5}" type="presOf" srcId="{56F6CF0B-3499-3A45-B74B-7408F8F4FB69}" destId="{EAEB7E21-C29A-3B4F-BA29-402B8D63676F}" srcOrd="1" destOrd="0" presId="urn:microsoft.com/office/officeart/2005/8/layout/list1"/>
    <dgm:cxn modelId="{825C78F9-DE04-9843-9AC7-B19B88BC52F7}" type="presOf" srcId="{37C82869-4FA5-C849-870A-EABC42BC9661}" destId="{84DE0285-F897-134F-89AF-00F2A8E4728A}" srcOrd="0" destOrd="0" presId="urn:microsoft.com/office/officeart/2005/8/layout/list1"/>
    <dgm:cxn modelId="{3C9F6297-7E58-234C-873F-896BB127CA26}" srcId="{71985B30-556A-9D43-9F3D-7A6973D785F9}" destId="{E526A462-F486-FB47-A85C-1F0B522BE407}" srcOrd="3" destOrd="0" parTransId="{AB8C954D-0F8A-AD41-9C4C-9FAF40C5BDDE}" sibTransId="{89D8DE1F-DD4B-2743-8C9C-4B6D788EDAFE}"/>
    <dgm:cxn modelId="{0A5CF5ED-4E9D-314E-BF39-B12A5B5ED259}" type="presOf" srcId="{A87448F4-8FD8-BE45-9030-879DC76AAD85}" destId="{18F52663-5E65-CB4A-AB8F-EE4E697B2E84}" srcOrd="0" destOrd="0" presId="urn:microsoft.com/office/officeart/2005/8/layout/list1"/>
    <dgm:cxn modelId="{C9ABA731-984E-9D40-A114-5C6CDFF4AD50}" srcId="{71985B30-556A-9D43-9F3D-7A6973D785F9}" destId="{A87448F4-8FD8-BE45-9030-879DC76AAD85}" srcOrd="4" destOrd="0" parTransId="{9C24035C-4949-BE48-8B8F-F28E30D165C8}" sibTransId="{9DA16574-71F0-D248-9353-FA91C77A33E0}"/>
    <dgm:cxn modelId="{1A37CB20-1BB2-9A45-A7CA-EB9C7613B14B}" srcId="{71985B30-556A-9D43-9F3D-7A6973D785F9}" destId="{56F6CF0B-3499-3A45-B74B-7408F8F4FB69}" srcOrd="1" destOrd="0" parTransId="{CF13E057-7220-7A41-AEF3-674F8DC6625F}" sibTransId="{683A064B-849A-6D4A-8CAE-AFA60B728552}"/>
    <dgm:cxn modelId="{A850C278-3D02-0141-B8E9-1F28F25A84E3}" srcId="{71985B30-556A-9D43-9F3D-7A6973D785F9}" destId="{37C82869-4FA5-C849-870A-EABC42BC9661}" srcOrd="0" destOrd="0" parTransId="{59BFDA5B-A745-2B4E-AF35-96496CB97811}" sibTransId="{27EDF447-262B-C64B-9F39-0BDA070D122E}"/>
    <dgm:cxn modelId="{D1103427-B8B7-3E4A-8119-C72E856687B4}" type="presParOf" srcId="{FBA923CB-CBAB-8F43-A280-EFCB911BEF78}" destId="{29A642A0-FB21-CC4D-A61B-236896B96B78}" srcOrd="0" destOrd="0" presId="urn:microsoft.com/office/officeart/2005/8/layout/list1"/>
    <dgm:cxn modelId="{0D0ECCAA-61B9-E940-9CC5-82111ABD6E54}" type="presParOf" srcId="{29A642A0-FB21-CC4D-A61B-236896B96B78}" destId="{84DE0285-F897-134F-89AF-00F2A8E4728A}" srcOrd="0" destOrd="0" presId="urn:microsoft.com/office/officeart/2005/8/layout/list1"/>
    <dgm:cxn modelId="{0EBA3B2B-2064-1042-914D-E9D16B909F9E}" type="presParOf" srcId="{29A642A0-FB21-CC4D-A61B-236896B96B78}" destId="{4FCD9B0F-8CF5-2C4B-B369-BEE7E938CEAB}" srcOrd="1" destOrd="0" presId="urn:microsoft.com/office/officeart/2005/8/layout/list1"/>
    <dgm:cxn modelId="{77FD6489-9083-F749-A3F1-15C5A045F229}" type="presParOf" srcId="{FBA923CB-CBAB-8F43-A280-EFCB911BEF78}" destId="{DAADCDD0-D81C-3345-A9F4-7D8D810763F7}" srcOrd="1" destOrd="0" presId="urn:microsoft.com/office/officeart/2005/8/layout/list1"/>
    <dgm:cxn modelId="{CDC564A6-984E-BE46-9DC6-88BA873BD79A}" type="presParOf" srcId="{FBA923CB-CBAB-8F43-A280-EFCB911BEF78}" destId="{10DA9739-3063-504C-9859-38672EF99533}" srcOrd="2" destOrd="0" presId="urn:microsoft.com/office/officeart/2005/8/layout/list1"/>
    <dgm:cxn modelId="{EF60274C-E9EA-0E44-A091-99F2C1379AEB}" type="presParOf" srcId="{FBA923CB-CBAB-8F43-A280-EFCB911BEF78}" destId="{5907A1F4-356E-1A40-BC5E-407A9FEEE57C}" srcOrd="3" destOrd="0" presId="urn:microsoft.com/office/officeart/2005/8/layout/list1"/>
    <dgm:cxn modelId="{1D964CD7-7C58-1747-8674-F0E3526FFDCB}" type="presParOf" srcId="{FBA923CB-CBAB-8F43-A280-EFCB911BEF78}" destId="{F9BDED41-E2A9-9D48-911B-3081A1296AC9}" srcOrd="4" destOrd="0" presId="urn:microsoft.com/office/officeart/2005/8/layout/list1"/>
    <dgm:cxn modelId="{320DBB09-62D3-C848-9B76-FC95D410F314}" type="presParOf" srcId="{F9BDED41-E2A9-9D48-911B-3081A1296AC9}" destId="{BCEC8782-97E3-8445-A650-CBE40DDD9B66}" srcOrd="0" destOrd="0" presId="urn:microsoft.com/office/officeart/2005/8/layout/list1"/>
    <dgm:cxn modelId="{C47DF80C-EF41-444A-AAA9-A40F8A3A4510}" type="presParOf" srcId="{F9BDED41-E2A9-9D48-911B-3081A1296AC9}" destId="{EAEB7E21-C29A-3B4F-BA29-402B8D63676F}" srcOrd="1" destOrd="0" presId="urn:microsoft.com/office/officeart/2005/8/layout/list1"/>
    <dgm:cxn modelId="{46029C54-7F54-0641-90E1-9C4303B6840C}" type="presParOf" srcId="{FBA923CB-CBAB-8F43-A280-EFCB911BEF78}" destId="{23955F0A-D4EC-8045-BC5E-3C84FC497108}" srcOrd="5" destOrd="0" presId="urn:microsoft.com/office/officeart/2005/8/layout/list1"/>
    <dgm:cxn modelId="{B3CD788C-6293-D741-A535-37944A154729}" type="presParOf" srcId="{FBA923CB-CBAB-8F43-A280-EFCB911BEF78}" destId="{E8DE3144-91DE-714B-B68A-532DC1928E47}" srcOrd="6" destOrd="0" presId="urn:microsoft.com/office/officeart/2005/8/layout/list1"/>
    <dgm:cxn modelId="{044BD0CE-FB6E-574B-8A9A-9426DAA2E056}" type="presParOf" srcId="{FBA923CB-CBAB-8F43-A280-EFCB911BEF78}" destId="{7A049753-83E1-F84A-B3D7-43B1272F4407}" srcOrd="7" destOrd="0" presId="urn:microsoft.com/office/officeart/2005/8/layout/list1"/>
    <dgm:cxn modelId="{D7A0D0EB-B860-A04F-93BB-B9559304A3BB}" type="presParOf" srcId="{FBA923CB-CBAB-8F43-A280-EFCB911BEF78}" destId="{E0A875C7-C533-A646-9570-B50A62CC5085}" srcOrd="8" destOrd="0" presId="urn:microsoft.com/office/officeart/2005/8/layout/list1"/>
    <dgm:cxn modelId="{20D4F8BB-3918-FC4C-BF58-0E217B674A1F}" type="presParOf" srcId="{E0A875C7-C533-A646-9570-B50A62CC5085}" destId="{48494346-83CD-454F-B0B7-FD0B5CF2D404}" srcOrd="0" destOrd="0" presId="urn:microsoft.com/office/officeart/2005/8/layout/list1"/>
    <dgm:cxn modelId="{EE864216-9AA4-AA48-A836-67684F983F8B}" type="presParOf" srcId="{E0A875C7-C533-A646-9570-B50A62CC5085}" destId="{D992BFF3-2107-974D-A3D3-1E7AB9199130}" srcOrd="1" destOrd="0" presId="urn:microsoft.com/office/officeart/2005/8/layout/list1"/>
    <dgm:cxn modelId="{99A739F4-3E56-344E-AE4B-EBFE5ADFB9C7}" type="presParOf" srcId="{FBA923CB-CBAB-8F43-A280-EFCB911BEF78}" destId="{96331079-11AB-634F-BCD6-05D8061DE446}" srcOrd="9" destOrd="0" presId="urn:microsoft.com/office/officeart/2005/8/layout/list1"/>
    <dgm:cxn modelId="{D782122C-CE86-6949-814A-39D9E1020ABC}" type="presParOf" srcId="{FBA923CB-CBAB-8F43-A280-EFCB911BEF78}" destId="{22D9CC63-7C8D-EA44-A6EB-4AF4406CCBAD}" srcOrd="10" destOrd="0" presId="urn:microsoft.com/office/officeart/2005/8/layout/list1"/>
    <dgm:cxn modelId="{A54B5180-74D1-754E-89BE-73F6E5ADB819}" type="presParOf" srcId="{FBA923CB-CBAB-8F43-A280-EFCB911BEF78}" destId="{4EC14E22-3C8C-D443-9546-B3E44078B47D}" srcOrd="11" destOrd="0" presId="urn:microsoft.com/office/officeart/2005/8/layout/list1"/>
    <dgm:cxn modelId="{7232D275-1540-EA42-A4FD-3AEF8817F438}" type="presParOf" srcId="{FBA923CB-CBAB-8F43-A280-EFCB911BEF78}" destId="{6377CFE1-A983-474B-A057-D918B6ED19E8}" srcOrd="12" destOrd="0" presId="urn:microsoft.com/office/officeart/2005/8/layout/list1"/>
    <dgm:cxn modelId="{37A01186-C9C1-8D43-9DD8-F484E949EA9B}" type="presParOf" srcId="{6377CFE1-A983-474B-A057-D918B6ED19E8}" destId="{0EB7B0B6-4F37-FA45-B49F-7E6502C79E0B}" srcOrd="0" destOrd="0" presId="urn:microsoft.com/office/officeart/2005/8/layout/list1"/>
    <dgm:cxn modelId="{83F19227-A17F-3C41-8550-2433F7112264}" type="presParOf" srcId="{6377CFE1-A983-474B-A057-D918B6ED19E8}" destId="{E39287D4-89CE-7342-BAE5-40123D8EBC56}" srcOrd="1" destOrd="0" presId="urn:microsoft.com/office/officeart/2005/8/layout/list1"/>
    <dgm:cxn modelId="{B2856D2F-4D67-F040-A1E3-0FE94D39FAA5}" type="presParOf" srcId="{FBA923CB-CBAB-8F43-A280-EFCB911BEF78}" destId="{FF0743E2-A900-5045-B2EC-E5A69AC1E8C3}" srcOrd="13" destOrd="0" presId="urn:microsoft.com/office/officeart/2005/8/layout/list1"/>
    <dgm:cxn modelId="{16B84432-A49A-A044-9302-C256F9A20C5B}" type="presParOf" srcId="{FBA923CB-CBAB-8F43-A280-EFCB911BEF78}" destId="{68F6A8FB-2B0D-8149-BD00-1012C7702D9E}" srcOrd="14" destOrd="0" presId="urn:microsoft.com/office/officeart/2005/8/layout/list1"/>
    <dgm:cxn modelId="{EB223808-0A31-D241-8413-F8C0411C7E81}" type="presParOf" srcId="{FBA923CB-CBAB-8F43-A280-EFCB911BEF78}" destId="{FC7B3770-1768-E84B-8FA9-5E20574A2BE2}" srcOrd="15" destOrd="0" presId="urn:microsoft.com/office/officeart/2005/8/layout/list1"/>
    <dgm:cxn modelId="{2EE7A5B3-37E4-C445-BF06-9ACE5CAD8610}" type="presParOf" srcId="{FBA923CB-CBAB-8F43-A280-EFCB911BEF78}" destId="{122DADCD-7340-4147-A99A-35B7B0E700D9}" srcOrd="16" destOrd="0" presId="urn:microsoft.com/office/officeart/2005/8/layout/list1"/>
    <dgm:cxn modelId="{02E6B7D1-B9EC-C148-9999-7221B7527D78}" type="presParOf" srcId="{122DADCD-7340-4147-A99A-35B7B0E700D9}" destId="{18F52663-5E65-CB4A-AB8F-EE4E697B2E84}" srcOrd="0" destOrd="0" presId="urn:microsoft.com/office/officeart/2005/8/layout/list1"/>
    <dgm:cxn modelId="{0C8582DB-81D6-524A-AD3C-A15A540079DF}" type="presParOf" srcId="{122DADCD-7340-4147-A99A-35B7B0E700D9}" destId="{11BCE786-5CDE-2D4C-8994-80F2F99121D3}" srcOrd="1" destOrd="0" presId="urn:microsoft.com/office/officeart/2005/8/layout/list1"/>
    <dgm:cxn modelId="{484F2AEE-215D-7441-B2C0-8158BFA66911}" type="presParOf" srcId="{FBA923CB-CBAB-8F43-A280-EFCB911BEF78}" destId="{DEDCD15D-FD86-B14F-A222-1666FBF218DD}" srcOrd="17" destOrd="0" presId="urn:microsoft.com/office/officeart/2005/8/layout/list1"/>
    <dgm:cxn modelId="{5EBAA783-FEB7-804E-B496-C35C69715131}" type="presParOf" srcId="{FBA923CB-CBAB-8F43-A280-EFCB911BEF78}" destId="{C902E2FD-CB3A-304A-B124-867B2F0D1E0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1B26A-DE4D-47F0-A1D9-A0BB98B2C43D}">
      <dsp:nvSpPr>
        <dsp:cNvPr id="0" name=""/>
        <dsp:cNvSpPr/>
      </dsp:nvSpPr>
      <dsp:spPr>
        <a:xfrm rot="10800000">
          <a:off x="2166902" y="3"/>
          <a:ext cx="7728664" cy="917135"/>
        </a:xfrm>
        <a:prstGeom prst="homePlate">
          <a:avLst/>
        </a:prstGeom>
        <a:solidFill>
          <a:schemeClr val="accent3">
            <a:alpha val="9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4431" tIns="99568" rIns="99568" bIns="99568" numCol="1" spcCol="1270" anchor="ctr" anchorCtr="0">
          <a:noAutofit/>
        </a:bodyPr>
        <a:lstStyle/>
        <a:p>
          <a:pPr lvl="0" algn="l" defTabSz="622300">
            <a:lnSpc>
              <a:spcPct val="90000"/>
            </a:lnSpc>
            <a:spcBef>
              <a:spcPct val="0"/>
            </a:spcBef>
            <a:spcAft>
              <a:spcPct val="35000"/>
            </a:spcAft>
          </a:pPr>
          <a:r>
            <a:rPr lang="id-ID" sz="1400" kern="1200" dirty="0">
              <a:solidFill>
                <a:srgbClr val="002060"/>
              </a:solidFill>
              <a:effectLst>
                <a:outerShdw blurRad="50800" dist="50800" dir="2700000" algn="tl" rotWithShape="0">
                  <a:srgbClr val="000000">
                    <a:alpha val="43137"/>
                  </a:srgbClr>
                </a:outerShdw>
              </a:effectLst>
            </a:rPr>
            <a:t>a. Masih berstatus sebagai Guru dan memiliki sertifikat pendidik dengan pengalaman mengajar paling sedikit 8 (delapan) tahun atau Guru yang diberi tugas tambahan sebagai kepala sekolah/madrasah paling sedikit 4 (empat) tahun sesuai dengan satuan pendidikannya masing-masing;</a:t>
          </a:r>
          <a:endParaRPr lang="en-US" sz="1400" kern="1200" dirty="0">
            <a:solidFill>
              <a:srgbClr val="002060"/>
            </a:solidFill>
            <a:effectLst>
              <a:outerShdw blurRad="50800" dist="50800" dir="2700000" algn="tl" rotWithShape="0">
                <a:srgbClr val="000000">
                  <a:alpha val="43137"/>
                </a:srgbClr>
              </a:outerShdw>
            </a:effectLst>
          </a:endParaRPr>
        </a:p>
      </dsp:txBody>
      <dsp:txXfrm rot="10800000">
        <a:off x="2396186" y="3"/>
        <a:ext cx="7499380" cy="917135"/>
      </dsp:txXfrm>
    </dsp:sp>
    <dsp:sp modelId="{85FC09C1-F5A8-48CE-A79A-7DF7DA8A91CC}">
      <dsp:nvSpPr>
        <dsp:cNvPr id="0" name=""/>
        <dsp:cNvSpPr/>
      </dsp:nvSpPr>
      <dsp:spPr>
        <a:xfrm>
          <a:off x="1226435" y="2195"/>
          <a:ext cx="917135" cy="917135"/>
        </a:xfrm>
        <a:prstGeom prst="ellipse">
          <a:avLst/>
        </a:prstGeom>
        <a:solidFill>
          <a:schemeClr val="accent3">
            <a:tint val="50000"/>
            <a:alpha val="9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23F5DBF-5DAC-4039-9A1C-4D0F8261FCBB}">
      <dsp:nvSpPr>
        <dsp:cNvPr id="0" name=""/>
        <dsp:cNvSpPr/>
      </dsp:nvSpPr>
      <dsp:spPr>
        <a:xfrm rot="10800000">
          <a:off x="1583963" y="1158480"/>
          <a:ext cx="8464151" cy="1298352"/>
        </a:xfrm>
        <a:prstGeom prst="homePlate">
          <a:avLst/>
        </a:prstGeom>
        <a:solidFill>
          <a:srgbClr val="FFFF00">
            <a:alpha val="70000"/>
          </a:srgb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4431" tIns="99568" rIns="99568" bIns="99568" numCol="1" spcCol="1270" anchor="ctr" anchorCtr="0">
          <a:noAutofit/>
        </a:bodyPr>
        <a:lstStyle/>
        <a:p>
          <a:pPr lvl="0" algn="l" defTabSz="622300">
            <a:lnSpc>
              <a:spcPct val="90000"/>
            </a:lnSpc>
            <a:spcBef>
              <a:spcPct val="0"/>
            </a:spcBef>
            <a:spcAft>
              <a:spcPct val="35000"/>
            </a:spcAft>
          </a:pPr>
          <a:r>
            <a:rPr lang="id-ID" sz="1400" kern="1200" dirty="0">
              <a:solidFill>
                <a:srgbClr val="002060"/>
              </a:solidFill>
              <a:effectLst>
                <a:outerShdw blurRad="50800" dist="50800" dir="2700000" algn="tl" rotWithShape="0">
                  <a:srgbClr val="000000">
                    <a:alpha val="43137"/>
                  </a:srgbClr>
                </a:outerShdw>
              </a:effectLst>
            </a:rPr>
            <a:t>b. Berijazah paling rendah Sarjana (S1)/Diploma IV bidang Pendidikan;</a:t>
          </a:r>
        </a:p>
        <a:p>
          <a:pPr lvl="0" algn="l" defTabSz="622300">
            <a:lnSpc>
              <a:spcPct val="90000"/>
            </a:lnSpc>
            <a:spcBef>
              <a:spcPct val="0"/>
            </a:spcBef>
            <a:spcAft>
              <a:spcPct val="35000"/>
            </a:spcAft>
          </a:pPr>
          <a:r>
            <a:rPr lang="id-ID" sz="1400" kern="1200" dirty="0">
              <a:solidFill>
                <a:srgbClr val="002060"/>
              </a:solidFill>
              <a:effectLst>
                <a:outerShdw blurRad="50800" dist="50800" dir="2700000" algn="tl" rotWithShape="0">
                  <a:srgbClr val="000000">
                    <a:alpha val="43137"/>
                  </a:srgbClr>
                </a:outerShdw>
              </a:effectLst>
            </a:rPr>
            <a:t>c. Memiliki keterampilan dan keahlian yang sesuai dengan bidang pengawasan;</a:t>
          </a:r>
        </a:p>
        <a:p>
          <a:pPr lvl="0" algn="l" defTabSz="622300">
            <a:lnSpc>
              <a:spcPct val="90000"/>
            </a:lnSpc>
            <a:spcBef>
              <a:spcPct val="0"/>
            </a:spcBef>
            <a:spcAft>
              <a:spcPct val="35000"/>
            </a:spcAft>
          </a:pPr>
          <a:r>
            <a:rPr lang="id-ID" sz="1400" kern="1200" dirty="0">
              <a:solidFill>
                <a:srgbClr val="002060"/>
              </a:solidFill>
              <a:effectLst>
                <a:outerShdw blurRad="50800" dist="50800" dir="2700000" algn="tl" rotWithShape="0">
                  <a:srgbClr val="000000">
                    <a:alpha val="43137"/>
                  </a:srgbClr>
                </a:outerShdw>
              </a:effectLst>
            </a:rPr>
            <a:t>d. Memiliki pangkat paling rendah Penata, golongan ruang III/c;</a:t>
          </a:r>
          <a:endParaRPr lang="en-US" sz="1400" kern="1200" dirty="0">
            <a:solidFill>
              <a:srgbClr val="002060"/>
            </a:solidFill>
            <a:effectLst>
              <a:outerShdw blurRad="50800" dist="50800" dir="2700000" algn="tl" rotWithShape="0">
                <a:srgbClr val="000000">
                  <a:alpha val="43137"/>
                </a:srgbClr>
              </a:outerShdw>
            </a:effectLst>
          </a:endParaRPr>
        </a:p>
      </dsp:txBody>
      <dsp:txXfrm rot="10800000">
        <a:off x="1908551" y="1158480"/>
        <a:ext cx="8139563" cy="1298352"/>
      </dsp:txXfrm>
    </dsp:sp>
    <dsp:sp modelId="{0CC77CC7-06E1-4509-BCB8-967BBC24F776}">
      <dsp:nvSpPr>
        <dsp:cNvPr id="0" name=""/>
        <dsp:cNvSpPr/>
      </dsp:nvSpPr>
      <dsp:spPr>
        <a:xfrm>
          <a:off x="1224491" y="1384958"/>
          <a:ext cx="917135" cy="917135"/>
        </a:xfrm>
        <a:prstGeom prst="ellipse">
          <a:avLst/>
        </a:prstGeom>
        <a:solidFill>
          <a:schemeClr val="accent3">
            <a:tint val="50000"/>
            <a:alpha val="90000"/>
            <a:hueOff val="-20210"/>
            <a:satOff val="-933"/>
            <a:lumOff val="6330"/>
            <a:alphaOff val="-20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D650AD2-DF78-4808-B361-6DB15F4A3B1C}">
      <dsp:nvSpPr>
        <dsp:cNvPr id="0" name=""/>
        <dsp:cNvSpPr/>
      </dsp:nvSpPr>
      <dsp:spPr>
        <a:xfrm rot="10800000">
          <a:off x="1419853" y="2769913"/>
          <a:ext cx="8628261" cy="2009591"/>
        </a:xfrm>
        <a:prstGeom prst="homePlate">
          <a:avLst/>
        </a:prstGeom>
        <a:solidFill>
          <a:srgbClr val="FFFF00">
            <a:alpha val="50000"/>
          </a:srgb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4431" tIns="99568" rIns="99568" bIns="99568" numCol="1" spcCol="1270" anchor="ctr" anchorCtr="0">
          <a:noAutofit/>
        </a:bodyPr>
        <a:lstStyle/>
        <a:p>
          <a:pPr lvl="0" algn="l" defTabSz="622300">
            <a:lnSpc>
              <a:spcPct val="90000"/>
            </a:lnSpc>
            <a:spcBef>
              <a:spcPct val="0"/>
            </a:spcBef>
            <a:spcAft>
              <a:spcPct val="35000"/>
            </a:spcAft>
          </a:pPr>
          <a:r>
            <a:rPr lang="id-ID" sz="1400" kern="1200" dirty="0">
              <a:solidFill>
                <a:srgbClr val="002060"/>
              </a:solidFill>
              <a:effectLst>
                <a:outerShdw blurRad="50800" dist="50800" dir="2700000" algn="tl" rotWithShape="0">
                  <a:srgbClr val="000000">
                    <a:alpha val="43137"/>
                  </a:srgbClr>
                </a:outerShdw>
              </a:effectLst>
            </a:rPr>
            <a:t>e. Usia paling tinggi 55 (lima puluh lima) tahun;</a:t>
          </a:r>
        </a:p>
        <a:p>
          <a:pPr lvl="0" algn="l" defTabSz="622300">
            <a:lnSpc>
              <a:spcPct val="90000"/>
            </a:lnSpc>
            <a:spcBef>
              <a:spcPct val="0"/>
            </a:spcBef>
            <a:spcAft>
              <a:spcPct val="35000"/>
            </a:spcAft>
          </a:pPr>
          <a:r>
            <a:rPr lang="id-ID" sz="1400" kern="1200" dirty="0">
              <a:solidFill>
                <a:srgbClr val="002060"/>
              </a:solidFill>
              <a:effectLst>
                <a:outerShdw blurRad="50800" dist="50800" dir="2700000" algn="tl" rotWithShape="0">
                  <a:srgbClr val="000000">
                    <a:alpha val="43137"/>
                  </a:srgbClr>
                </a:outerShdw>
              </a:effectLst>
            </a:rPr>
            <a:t>f.  Lulus seleksi calon Pengawas Sekolah</a:t>
          </a:r>
        </a:p>
        <a:p>
          <a:pPr lvl="0" algn="l" defTabSz="622300">
            <a:lnSpc>
              <a:spcPct val="90000"/>
            </a:lnSpc>
            <a:spcBef>
              <a:spcPct val="0"/>
            </a:spcBef>
            <a:spcAft>
              <a:spcPct val="35000"/>
            </a:spcAft>
          </a:pPr>
          <a:r>
            <a:rPr lang="id-ID" sz="1400" kern="1200" dirty="0">
              <a:solidFill>
                <a:srgbClr val="002060"/>
              </a:solidFill>
              <a:effectLst>
                <a:outerShdw blurRad="50800" dist="50800" dir="2700000" algn="tl" rotWithShape="0">
                  <a:srgbClr val="000000">
                    <a:alpha val="43137"/>
                  </a:srgbClr>
                </a:outerShdw>
              </a:effectLst>
            </a:rPr>
            <a:t>g. </a:t>
          </a:r>
          <a:r>
            <a:rPr lang="id-ID" sz="1400" kern="1200" dirty="0">
              <a:solidFill>
                <a:srgbClr val="FF0000"/>
              </a:solidFill>
              <a:effectLst>
                <a:outerShdw blurRad="50800" dist="50800" dir="2700000" algn="tl" rotWithShape="0">
                  <a:srgbClr val="000000">
                    <a:alpha val="43137"/>
                  </a:srgbClr>
                </a:outerShdw>
              </a:effectLst>
            </a:rPr>
            <a:t>Telah mengikuti pendidikan dan pelatihan fungsional calon Pengawas Sekolah dan memperoleh STTPP; dan</a:t>
          </a:r>
        </a:p>
        <a:p>
          <a:pPr lvl="0" algn="l" defTabSz="622300">
            <a:lnSpc>
              <a:spcPct val="90000"/>
            </a:lnSpc>
            <a:spcBef>
              <a:spcPct val="0"/>
            </a:spcBef>
            <a:spcAft>
              <a:spcPct val="35000"/>
            </a:spcAft>
          </a:pPr>
          <a:r>
            <a:rPr lang="id-ID" sz="1400" kern="1200" dirty="0">
              <a:solidFill>
                <a:srgbClr val="002060"/>
              </a:solidFill>
              <a:effectLst>
                <a:outerShdw blurRad="50800" dist="50800" dir="2700000" algn="tl" rotWithShape="0">
                  <a:srgbClr val="000000">
                    <a:alpha val="43137"/>
                  </a:srgbClr>
                </a:outerShdw>
              </a:effectLst>
            </a:rPr>
            <a:t>h. Setiap unsur penilaian pelaksanaan pekerjaan dalam Daftar Penilaian Pelaksanaan Pekerjaan (DP3) paling rendah bernilai baik dalam 2 (dua) tahun terakhir</a:t>
          </a:r>
        </a:p>
        <a:p>
          <a:pPr lvl="0" algn="l" defTabSz="622300">
            <a:lnSpc>
              <a:spcPct val="90000"/>
            </a:lnSpc>
            <a:spcBef>
              <a:spcPct val="0"/>
            </a:spcBef>
            <a:spcAft>
              <a:spcPct val="35000"/>
            </a:spcAft>
          </a:pPr>
          <a:endParaRPr lang="en-US" sz="1200" kern="1200" dirty="0">
            <a:effectLst>
              <a:outerShdw blurRad="50800" dist="50800" dir="2700000" algn="tl" rotWithShape="0">
                <a:srgbClr val="000000">
                  <a:alpha val="43137"/>
                </a:srgbClr>
              </a:outerShdw>
            </a:effectLst>
          </a:endParaRPr>
        </a:p>
      </dsp:txBody>
      <dsp:txXfrm rot="10800000">
        <a:off x="1922251" y="2769913"/>
        <a:ext cx="8125863" cy="2009591"/>
      </dsp:txXfrm>
    </dsp:sp>
    <dsp:sp modelId="{742821AC-200B-48B9-BDC3-259AF356565E}">
      <dsp:nvSpPr>
        <dsp:cNvPr id="0" name=""/>
        <dsp:cNvSpPr/>
      </dsp:nvSpPr>
      <dsp:spPr>
        <a:xfrm>
          <a:off x="1224491" y="3312702"/>
          <a:ext cx="917135" cy="917135"/>
        </a:xfrm>
        <a:prstGeom prst="ellipse">
          <a:avLst/>
        </a:prstGeom>
        <a:solidFill>
          <a:schemeClr val="accent3">
            <a:tint val="50000"/>
            <a:alpha val="90000"/>
            <a:hueOff val="-40421"/>
            <a:satOff val="-1866"/>
            <a:lumOff val="12660"/>
            <a:alphaOff val="-40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E2FEB-6129-2D42-9C62-A08159ACC10A}">
      <dsp:nvSpPr>
        <dsp:cNvPr id="0" name=""/>
        <dsp:cNvSpPr/>
      </dsp:nvSpPr>
      <dsp:spPr>
        <a:xfrm>
          <a:off x="0" y="661085"/>
          <a:ext cx="1615492" cy="91007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25 JP</a:t>
          </a:r>
        </a:p>
        <a:p>
          <a:pPr marL="171450" lvl="1" indent="-171450" algn="l" defTabSz="711200">
            <a:lnSpc>
              <a:spcPct val="90000"/>
            </a:lnSpc>
            <a:spcBef>
              <a:spcPct val="0"/>
            </a:spcBef>
            <a:spcAft>
              <a:spcPct val="15000"/>
            </a:spcAft>
            <a:buChar char="••"/>
          </a:pPr>
          <a:r>
            <a:rPr lang="en-US" sz="1600" kern="1200" dirty="0"/>
            <a:t>Paling lama 12 </a:t>
          </a:r>
          <a:r>
            <a:rPr lang="en-US" sz="1600" kern="1200" dirty="0" err="1"/>
            <a:t>hari</a:t>
          </a:r>
          <a:endParaRPr lang="en-US" sz="1600" kern="1200" dirty="0"/>
        </a:p>
      </dsp:txBody>
      <dsp:txXfrm>
        <a:off x="20943" y="682028"/>
        <a:ext cx="1573606" cy="673174"/>
      </dsp:txXfrm>
    </dsp:sp>
    <dsp:sp modelId="{9CEA8D3B-376F-EB4C-B61B-11DA1FDF0432}">
      <dsp:nvSpPr>
        <dsp:cNvPr id="0" name=""/>
        <dsp:cNvSpPr/>
      </dsp:nvSpPr>
      <dsp:spPr>
        <a:xfrm>
          <a:off x="554770" y="-18683"/>
          <a:ext cx="2028290" cy="2028290"/>
        </a:xfrm>
        <a:prstGeom prst="leftCircularArrow">
          <a:avLst>
            <a:gd name="adj1" fmla="val 2280"/>
            <a:gd name="adj2" fmla="val 274874"/>
            <a:gd name="adj3" fmla="val 2050385"/>
            <a:gd name="adj4" fmla="val 9024489"/>
            <a:gd name="adj5" fmla="val 266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5916B4A-A4E0-9A42-9D3D-71EC21BEB3E7}">
      <dsp:nvSpPr>
        <dsp:cNvPr id="0" name=""/>
        <dsp:cNvSpPr/>
      </dsp:nvSpPr>
      <dsp:spPr>
        <a:xfrm>
          <a:off x="240205" y="1376146"/>
          <a:ext cx="980803" cy="390033"/>
        </a:xfrm>
        <a:prstGeom prst="roundRect">
          <a:avLst>
            <a:gd name="adj" fmla="val 10000"/>
          </a:avLst>
        </a:prstGeom>
        <a:solidFill>
          <a:srgbClr val="000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OJT-I</a:t>
          </a:r>
        </a:p>
      </dsp:txBody>
      <dsp:txXfrm>
        <a:off x="251629" y="1387570"/>
        <a:ext cx="957955" cy="367185"/>
      </dsp:txXfrm>
    </dsp:sp>
    <dsp:sp modelId="{DB8CEE52-D816-E747-A5CC-CE3D083581C5}">
      <dsp:nvSpPr>
        <dsp:cNvPr id="0" name=""/>
        <dsp:cNvSpPr/>
      </dsp:nvSpPr>
      <dsp:spPr>
        <a:xfrm>
          <a:off x="1838547" y="661085"/>
          <a:ext cx="1615492" cy="91007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61 JP</a:t>
          </a:r>
        </a:p>
        <a:p>
          <a:pPr marL="171450" lvl="1" indent="-171450" algn="l" defTabSz="844550">
            <a:lnSpc>
              <a:spcPct val="90000"/>
            </a:lnSpc>
            <a:spcBef>
              <a:spcPct val="0"/>
            </a:spcBef>
            <a:spcAft>
              <a:spcPct val="15000"/>
            </a:spcAft>
            <a:buChar char="••"/>
          </a:pPr>
          <a:r>
            <a:rPr lang="en-US" sz="1900" kern="1200" dirty="0"/>
            <a:t>7 </a:t>
          </a:r>
          <a:r>
            <a:rPr lang="en-US" sz="1900" kern="1200" dirty="0" err="1"/>
            <a:t>hari</a:t>
          </a:r>
          <a:endParaRPr lang="en-US" sz="1900" kern="1200" dirty="0"/>
        </a:p>
      </dsp:txBody>
      <dsp:txXfrm>
        <a:off x="1859490" y="877044"/>
        <a:ext cx="1573606" cy="673174"/>
      </dsp:txXfrm>
    </dsp:sp>
    <dsp:sp modelId="{1041F1DC-6468-E345-B6E8-B95072859915}">
      <dsp:nvSpPr>
        <dsp:cNvPr id="0" name=""/>
        <dsp:cNvSpPr/>
      </dsp:nvSpPr>
      <dsp:spPr>
        <a:xfrm>
          <a:off x="2664740" y="160127"/>
          <a:ext cx="1869084" cy="1869084"/>
        </a:xfrm>
        <a:prstGeom prst="circularArrow">
          <a:avLst>
            <a:gd name="adj1" fmla="val 2474"/>
            <a:gd name="adj2" fmla="val 299628"/>
            <a:gd name="adj3" fmla="val 19524861"/>
            <a:gd name="adj4" fmla="val 12575511"/>
            <a:gd name="adj5" fmla="val 2886"/>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B43ACB0-E5BD-C645-86BA-598078DCA354}">
      <dsp:nvSpPr>
        <dsp:cNvPr id="0" name=""/>
        <dsp:cNvSpPr/>
      </dsp:nvSpPr>
      <dsp:spPr>
        <a:xfrm>
          <a:off x="2339793" y="466068"/>
          <a:ext cx="980803" cy="390033"/>
        </a:xfrm>
        <a:prstGeom prst="roundRect">
          <a:avLst>
            <a:gd name="adj" fmla="val 10000"/>
          </a:avLst>
        </a:prstGeom>
        <a:solidFill>
          <a:srgbClr val="000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IJT</a:t>
          </a:r>
        </a:p>
      </dsp:txBody>
      <dsp:txXfrm>
        <a:off x="2351217" y="477492"/>
        <a:ext cx="957955" cy="367185"/>
      </dsp:txXfrm>
    </dsp:sp>
    <dsp:sp modelId="{A9DB5D58-3C00-624A-88D2-B49607C36DDA}">
      <dsp:nvSpPr>
        <dsp:cNvPr id="0" name=""/>
        <dsp:cNvSpPr/>
      </dsp:nvSpPr>
      <dsp:spPr>
        <a:xfrm>
          <a:off x="3677095" y="661085"/>
          <a:ext cx="1615492" cy="91007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75 JP</a:t>
          </a:r>
        </a:p>
        <a:p>
          <a:pPr marL="171450" lvl="1" indent="-171450" algn="l" defTabSz="711200">
            <a:lnSpc>
              <a:spcPct val="90000"/>
            </a:lnSpc>
            <a:spcBef>
              <a:spcPct val="0"/>
            </a:spcBef>
            <a:spcAft>
              <a:spcPct val="15000"/>
            </a:spcAft>
            <a:buChar char="••"/>
          </a:pPr>
          <a:r>
            <a:rPr lang="en-US" sz="1600" kern="1200" dirty="0"/>
            <a:t>Paling lama 38 </a:t>
          </a:r>
          <a:r>
            <a:rPr lang="en-US" sz="1600" kern="1200" dirty="0" err="1"/>
            <a:t>hari</a:t>
          </a:r>
          <a:endParaRPr lang="en-US" sz="1600" kern="1200" dirty="0"/>
        </a:p>
      </dsp:txBody>
      <dsp:txXfrm>
        <a:off x="3698038" y="682028"/>
        <a:ext cx="1573606" cy="673174"/>
      </dsp:txXfrm>
    </dsp:sp>
    <dsp:sp modelId="{458AE71F-09EE-424F-B6FF-63A54DA099D6}">
      <dsp:nvSpPr>
        <dsp:cNvPr id="0" name=""/>
        <dsp:cNvSpPr/>
      </dsp:nvSpPr>
      <dsp:spPr>
        <a:xfrm>
          <a:off x="4311784" y="1376146"/>
          <a:ext cx="980803" cy="390033"/>
        </a:xfrm>
        <a:prstGeom prst="roundRect">
          <a:avLst>
            <a:gd name="adj" fmla="val 10000"/>
          </a:avLst>
        </a:prstGeom>
        <a:solidFill>
          <a:srgbClr val="000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OJT-II</a:t>
          </a:r>
        </a:p>
      </dsp:txBody>
      <dsp:txXfrm>
        <a:off x="4323208" y="1387570"/>
        <a:ext cx="957955" cy="367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A9739-3063-504C-9859-38672EF99533}">
      <dsp:nvSpPr>
        <dsp:cNvPr id="0" name=""/>
        <dsp:cNvSpPr/>
      </dsp:nvSpPr>
      <dsp:spPr>
        <a:xfrm>
          <a:off x="0" y="436646"/>
          <a:ext cx="3886539" cy="579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FCD9B0F-8CF5-2C4B-B369-BEE7E938CEAB}">
      <dsp:nvSpPr>
        <dsp:cNvPr id="0" name=""/>
        <dsp:cNvSpPr/>
      </dsp:nvSpPr>
      <dsp:spPr>
        <a:xfrm>
          <a:off x="194326" y="97166"/>
          <a:ext cx="3621088" cy="678960"/>
        </a:xfrm>
        <a:prstGeom prst="roundRect">
          <a:avLst/>
        </a:prstGeom>
        <a:solidFill>
          <a:schemeClr val="accent6">
            <a:lumMod val="50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31" tIns="0" rIns="102831" bIns="0" numCol="1" spcCol="1270" anchor="ctr" anchorCtr="0">
          <a:noAutofit/>
        </a:bodyPr>
        <a:lstStyle/>
        <a:p>
          <a:pPr lvl="0" algn="l" defTabSz="800100">
            <a:lnSpc>
              <a:spcPct val="90000"/>
            </a:lnSpc>
            <a:spcBef>
              <a:spcPct val="0"/>
            </a:spcBef>
            <a:spcAft>
              <a:spcPct val="35000"/>
            </a:spcAft>
          </a:pPr>
          <a:r>
            <a:rPr lang="en-US" sz="1800" kern="1200" dirty="0"/>
            <a:t>PERAN JABATAN</a:t>
          </a:r>
        </a:p>
      </dsp:txBody>
      <dsp:txXfrm>
        <a:off x="227470" y="130310"/>
        <a:ext cx="3554800" cy="612672"/>
      </dsp:txXfrm>
    </dsp:sp>
    <dsp:sp modelId="{E8DE3144-91DE-714B-B68A-532DC1928E47}">
      <dsp:nvSpPr>
        <dsp:cNvPr id="0" name=""/>
        <dsp:cNvSpPr/>
      </dsp:nvSpPr>
      <dsp:spPr>
        <a:xfrm>
          <a:off x="0" y="1479926"/>
          <a:ext cx="3886539" cy="579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EB7E21-C29A-3B4F-BA29-402B8D63676F}">
      <dsp:nvSpPr>
        <dsp:cNvPr id="0" name=""/>
        <dsp:cNvSpPr/>
      </dsp:nvSpPr>
      <dsp:spPr>
        <a:xfrm>
          <a:off x="194326" y="1140446"/>
          <a:ext cx="3621088" cy="678960"/>
        </a:xfrm>
        <a:prstGeom prst="roundRect">
          <a:avLst/>
        </a:prstGeom>
        <a:solidFill>
          <a:schemeClr val="accent5">
            <a:lumMod val="50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31" tIns="0" rIns="102831" bIns="0" numCol="1" spcCol="1270" anchor="ctr" anchorCtr="0">
          <a:noAutofit/>
        </a:bodyPr>
        <a:lstStyle/>
        <a:p>
          <a:pPr lvl="0" algn="l" defTabSz="800100">
            <a:lnSpc>
              <a:spcPct val="90000"/>
            </a:lnSpc>
            <a:spcBef>
              <a:spcPct val="0"/>
            </a:spcBef>
            <a:spcAft>
              <a:spcPct val="35000"/>
            </a:spcAft>
          </a:pPr>
          <a:r>
            <a:rPr lang="en-US" sz="1800" kern="1200" dirty="0"/>
            <a:t>URAIAN TUGAS JABATAN</a:t>
          </a:r>
        </a:p>
      </dsp:txBody>
      <dsp:txXfrm>
        <a:off x="227470" y="1173590"/>
        <a:ext cx="3554800" cy="612672"/>
      </dsp:txXfrm>
    </dsp:sp>
    <dsp:sp modelId="{22D9CC63-7C8D-EA44-A6EB-4AF4406CCBAD}">
      <dsp:nvSpPr>
        <dsp:cNvPr id="0" name=""/>
        <dsp:cNvSpPr/>
      </dsp:nvSpPr>
      <dsp:spPr>
        <a:xfrm>
          <a:off x="0" y="2523206"/>
          <a:ext cx="3886539" cy="579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992BFF3-2107-974D-A3D3-1E7AB9199130}">
      <dsp:nvSpPr>
        <dsp:cNvPr id="0" name=""/>
        <dsp:cNvSpPr/>
      </dsp:nvSpPr>
      <dsp:spPr>
        <a:xfrm>
          <a:off x="194326" y="2183726"/>
          <a:ext cx="3621088" cy="678960"/>
        </a:xfrm>
        <a:prstGeom prst="roundRect">
          <a:avLst/>
        </a:prstGeom>
        <a:solidFill>
          <a:schemeClr val="accent3">
            <a:lumMod val="50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31" tIns="0" rIns="102831" bIns="0" numCol="1" spcCol="1270" anchor="ctr" anchorCtr="0">
          <a:noAutofit/>
        </a:bodyPr>
        <a:lstStyle/>
        <a:p>
          <a:pPr lvl="0" algn="l" defTabSz="800100">
            <a:lnSpc>
              <a:spcPct val="90000"/>
            </a:lnSpc>
            <a:spcBef>
              <a:spcPct val="0"/>
            </a:spcBef>
            <a:spcAft>
              <a:spcPct val="35000"/>
            </a:spcAft>
          </a:pPr>
          <a:r>
            <a:rPr lang="en-US" sz="1800" kern="1200" dirty="0"/>
            <a:t>TANGGUNG JAWAB JABATAN</a:t>
          </a:r>
        </a:p>
      </dsp:txBody>
      <dsp:txXfrm>
        <a:off x="227470" y="2216870"/>
        <a:ext cx="3554800" cy="612672"/>
      </dsp:txXfrm>
    </dsp:sp>
    <dsp:sp modelId="{68F6A8FB-2B0D-8149-BD00-1012C7702D9E}">
      <dsp:nvSpPr>
        <dsp:cNvPr id="0" name=""/>
        <dsp:cNvSpPr/>
      </dsp:nvSpPr>
      <dsp:spPr>
        <a:xfrm>
          <a:off x="0" y="3566486"/>
          <a:ext cx="3886539" cy="579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39287D4-89CE-7342-BAE5-40123D8EBC56}">
      <dsp:nvSpPr>
        <dsp:cNvPr id="0" name=""/>
        <dsp:cNvSpPr/>
      </dsp:nvSpPr>
      <dsp:spPr>
        <a:xfrm>
          <a:off x="194326" y="3227006"/>
          <a:ext cx="3621088" cy="678960"/>
        </a:xfrm>
        <a:prstGeom prst="roundRect">
          <a:avLst/>
        </a:prstGeom>
        <a:solidFill>
          <a:schemeClr val="accent1">
            <a:lumMod val="50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31" tIns="0" rIns="102831" bIns="0" numCol="1" spcCol="1270" anchor="ctr" anchorCtr="0">
          <a:noAutofit/>
        </a:bodyPr>
        <a:lstStyle/>
        <a:p>
          <a:pPr lvl="0" algn="l" defTabSz="800100">
            <a:lnSpc>
              <a:spcPct val="90000"/>
            </a:lnSpc>
            <a:spcBef>
              <a:spcPct val="0"/>
            </a:spcBef>
            <a:spcAft>
              <a:spcPct val="35000"/>
            </a:spcAft>
          </a:pPr>
          <a:r>
            <a:rPr lang="en-US" sz="1800" kern="1200" dirty="0"/>
            <a:t>HASIL KERJA JABATAN</a:t>
          </a:r>
        </a:p>
      </dsp:txBody>
      <dsp:txXfrm>
        <a:off x="227470" y="3260150"/>
        <a:ext cx="3554800" cy="612672"/>
      </dsp:txXfrm>
    </dsp:sp>
    <dsp:sp modelId="{C902E2FD-CB3A-304A-B124-867B2F0D1E09}">
      <dsp:nvSpPr>
        <dsp:cNvPr id="0" name=""/>
        <dsp:cNvSpPr/>
      </dsp:nvSpPr>
      <dsp:spPr>
        <a:xfrm>
          <a:off x="0" y="4609766"/>
          <a:ext cx="3886539" cy="579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BCE786-5CDE-2D4C-8994-80F2F99121D3}">
      <dsp:nvSpPr>
        <dsp:cNvPr id="0" name=""/>
        <dsp:cNvSpPr/>
      </dsp:nvSpPr>
      <dsp:spPr>
        <a:xfrm>
          <a:off x="194326" y="4270286"/>
          <a:ext cx="3621088" cy="678960"/>
        </a:xfrm>
        <a:prstGeom prst="roundRect">
          <a:avLst/>
        </a:prstGeom>
        <a:solidFill>
          <a:schemeClr val="bg2">
            <a:lumMod val="10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31" tIns="0" rIns="102831" bIns="0" numCol="1" spcCol="1270" anchor="ctr" anchorCtr="0">
          <a:noAutofit/>
        </a:bodyPr>
        <a:lstStyle/>
        <a:p>
          <a:pPr lvl="0" algn="l" defTabSz="800100">
            <a:lnSpc>
              <a:spcPct val="90000"/>
            </a:lnSpc>
            <a:spcBef>
              <a:spcPct val="0"/>
            </a:spcBef>
            <a:spcAft>
              <a:spcPct val="35000"/>
            </a:spcAft>
          </a:pPr>
          <a:r>
            <a:rPr lang="en-US" sz="1800" kern="1200" dirty="0"/>
            <a:t>EVALUASI KELAS JABATAN</a:t>
          </a:r>
        </a:p>
      </dsp:txBody>
      <dsp:txXfrm>
        <a:off x="227470" y="4303430"/>
        <a:ext cx="3554800"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3#2" minVer="12.0">
  <dgm:title val=""/>
  <dgm:desc val=""/>
  <dgm:catLst>
    <dgm:cat type="process" pri="93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lin">
      <dgm:param type="linDir" val="fromT"/>
      <dgm:param type="vertAlign" val="mid"/>
      <dgm:param type="horzAlign" val="ctr"/>
    </dgm:alg>
    <dgm:shape xmlns:r="http://schemas.openxmlformats.org/officeDocument/2006/relationships" r:blip="">
      <dgm:adjLst/>
    </dgm:shape>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100"/>
    </dgm:constrLst>
    <dgm:forEach name="Name1" axis="ch" ptType="node">
      <dgm:layoutNode name="composite">
        <dgm:alg type="composite"/>
        <dgm:shape xmlns:r="http://schemas.openxmlformats.org/officeDocument/2006/relationships" r:blip="">
          <dgm:adjLst/>
        </dgm:shape>
        <dgm:presOf/>
        <dgm:choose name="Name2">
          <dgm:if name="Name3"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4">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layoutNode name="imgShp" styleLbl="fgImgPlace1">
          <dgm:alg type="sp"/>
          <dgm:shape xmlns:r="http://schemas.openxmlformats.org/officeDocument/2006/relationships" type="ellipse" r:blip="" blipPhldr="1">
            <dgm:adjLst/>
          </dgm:shape>
          <dgm:presOf/>
          <dgm:constrLst/>
        </dgm:layoutNode>
        <dgm:layoutNode name="txShp">
          <dgm:varLst>
            <dgm:bulletEnabled val="1"/>
          </dgm:varLst>
          <dgm:alg type="tx"/>
          <dgm:choose name="Name5">
            <dgm:if name="Name6" func="var" arg="dir" op="equ" val="norm">
              <dgm:shape xmlns:r="http://schemas.openxmlformats.org/officeDocument/2006/relationships" rot="180" type="homePlate" r:blip="" zOrderOff="-1">
                <dgm:adjLst/>
              </dgm:shape>
            </dgm:if>
            <dgm:else name="Name7">
              <dgm:shape xmlns:r="http://schemas.openxmlformats.org/officeDocument/2006/relationships" type="homePlate" r:blip="" zOrderOff="-1">
                <dgm:adjLst/>
              </dgm:shape>
            </dgm:else>
          </dgm:choose>
          <dgm:presOf axis="desOrSelf" ptType="node"/>
          <dgm:constrLst/>
          <dgm:ruleLst>
            <dgm:rule type="primFontSz" val="36" fact="NaN" max="NaN"/>
            <dgm:rule type="primFontSz" val="2" fact="NaN" max="NaN"/>
          </dgm:ruleLst>
        </dgm:layoutNode>
      </dgm:layoutNode>
      <dgm:forEach name="Name8" axis="followSib" ptType="sibTrans" cnt="1">
        <dgm:layoutNode name="spacing">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8">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E5894-86E3-0A42-AB4A-624350FB5663}" type="datetimeFigureOut">
              <a:rPr lang="en-US" smtClean="0"/>
              <a:t>11/26/2018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F796C-7C1F-5C45-B3B1-A986F2EB26E9}" type="slidenum">
              <a:rPr lang="en-US" smtClean="0"/>
              <a:t>‹#›</a:t>
            </a:fld>
            <a:endParaRPr lang="en-US"/>
          </a:p>
        </p:txBody>
      </p:sp>
    </p:spTree>
    <p:extLst>
      <p:ext uri="{BB962C8B-B14F-4D97-AF65-F5344CB8AC3E}">
        <p14:creationId xmlns:p14="http://schemas.microsoft.com/office/powerpoint/2010/main" val="101477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xmlns="" id="{C5B0C1EF-CB0C-45EA-AFCD-48708961F976}"/>
              </a:ext>
            </a:extLst>
          </p:cNvPr>
          <p:cNvSpPr>
            <a:spLocks noGrp="1" noRot="1" noChangeAspect="1" noChangeArrowheads="1" noTextEdit="1"/>
          </p:cNvSpPr>
          <p:nvPr>
            <p:ph type="sldImg"/>
          </p:nvPr>
        </p:nvSpPr>
        <p:spPr>
          <a:xfrm>
            <a:off x="1143000" y="685800"/>
            <a:ext cx="4572000" cy="3429000"/>
          </a:xfrm>
          <a:ln/>
        </p:spPr>
      </p:sp>
      <p:sp>
        <p:nvSpPr>
          <p:cNvPr id="81923" name="Notes Placeholder 2">
            <a:extLst>
              <a:ext uri="{FF2B5EF4-FFF2-40B4-BE49-F238E27FC236}">
                <a16:creationId xmlns:a16="http://schemas.microsoft.com/office/drawing/2014/main" xmlns="" id="{4CFB11F3-CAE1-4572-918F-FF2EA4447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xmlns="" id="{D61131FA-FBE2-467B-AD56-91658D35D3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900">
                <a:solidFill>
                  <a:schemeClr val="tx1"/>
                </a:solidFill>
                <a:latin typeface="Times New Roman" panose="02020603050405020304" pitchFamily="18" charset="0"/>
              </a:defRPr>
            </a:lvl1pPr>
            <a:lvl2pPr marL="742950" indent="-285750" defTabSz="931863">
              <a:defRPr sz="900">
                <a:solidFill>
                  <a:schemeClr val="tx1"/>
                </a:solidFill>
                <a:latin typeface="Times New Roman" panose="02020603050405020304" pitchFamily="18" charset="0"/>
              </a:defRPr>
            </a:lvl2pPr>
            <a:lvl3pPr marL="1143000" indent="-228600" defTabSz="931863">
              <a:defRPr sz="900">
                <a:solidFill>
                  <a:schemeClr val="tx1"/>
                </a:solidFill>
                <a:latin typeface="Times New Roman" panose="02020603050405020304" pitchFamily="18" charset="0"/>
              </a:defRPr>
            </a:lvl3pPr>
            <a:lvl4pPr marL="1600200" indent="-228600" defTabSz="931863">
              <a:defRPr sz="900">
                <a:solidFill>
                  <a:schemeClr val="tx1"/>
                </a:solidFill>
                <a:latin typeface="Times New Roman" panose="02020603050405020304" pitchFamily="18" charset="0"/>
              </a:defRPr>
            </a:lvl4pPr>
            <a:lvl5pPr marL="2057400" indent="-228600" defTabSz="931863">
              <a:defRPr sz="9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9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9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9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900">
                <a:solidFill>
                  <a:schemeClr val="tx1"/>
                </a:solidFill>
                <a:latin typeface="Times New Roman" panose="02020603050405020304" pitchFamily="18" charset="0"/>
              </a:defRPr>
            </a:lvl9pPr>
          </a:lstStyle>
          <a:p>
            <a:fld id="{F6DA09DD-7E4F-4F16-9125-8982A6FABBA2}" type="slidenum">
              <a:rPr lang="en-US" altLang="en-US" sz="1200" smtClean="0">
                <a:solidFill>
                  <a:srgbClr val="000000"/>
                </a:solidFill>
                <a:latin typeface="Arial" panose="020B0604020202020204" pitchFamily="34" charset="0"/>
              </a:rPr>
              <a:pPr/>
              <a:t>5</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48450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078EBEE0-3C03-4DE2-98D7-164052FE9C87}"/>
              </a:ext>
            </a:extLst>
          </p:cNvPr>
          <p:cNvSpPr>
            <a:spLocks noGrp="1" noRot="1" noChangeAspect="1" noChangeArrowheads="1" noTextEdit="1"/>
          </p:cNvSpPr>
          <p:nvPr>
            <p:ph type="sldImg"/>
          </p:nvPr>
        </p:nvSpPr>
        <p:spPr>
          <a:xfrm>
            <a:off x="1143000" y="685800"/>
            <a:ext cx="4572000" cy="3429000"/>
          </a:xfrm>
          <a:ln/>
        </p:spPr>
      </p:sp>
      <p:sp>
        <p:nvSpPr>
          <p:cNvPr id="84995" name="Notes Placeholder 2">
            <a:extLst>
              <a:ext uri="{FF2B5EF4-FFF2-40B4-BE49-F238E27FC236}">
                <a16:creationId xmlns:a16="http://schemas.microsoft.com/office/drawing/2014/main" xmlns="" id="{368B197F-F835-41E1-A151-711A7782C1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d-ID" altLang="id-ID"/>
          </a:p>
        </p:txBody>
      </p:sp>
      <p:sp>
        <p:nvSpPr>
          <p:cNvPr id="84996" name="Slide Number Placeholder 3">
            <a:extLst>
              <a:ext uri="{FF2B5EF4-FFF2-40B4-BE49-F238E27FC236}">
                <a16:creationId xmlns:a16="http://schemas.microsoft.com/office/drawing/2014/main" xmlns="" id="{0C780410-BDB0-48BD-8FB9-658DA83CAF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900">
                <a:solidFill>
                  <a:schemeClr val="tx1"/>
                </a:solidFill>
                <a:latin typeface="Times New Roman" panose="02020603050405020304" pitchFamily="18" charset="0"/>
              </a:defRPr>
            </a:lvl1pPr>
            <a:lvl2pPr marL="742950" indent="-285750" defTabSz="931863">
              <a:defRPr sz="900">
                <a:solidFill>
                  <a:schemeClr val="tx1"/>
                </a:solidFill>
                <a:latin typeface="Times New Roman" panose="02020603050405020304" pitchFamily="18" charset="0"/>
              </a:defRPr>
            </a:lvl2pPr>
            <a:lvl3pPr marL="1143000" indent="-228600" defTabSz="931863">
              <a:defRPr sz="900">
                <a:solidFill>
                  <a:schemeClr val="tx1"/>
                </a:solidFill>
                <a:latin typeface="Times New Roman" panose="02020603050405020304" pitchFamily="18" charset="0"/>
              </a:defRPr>
            </a:lvl3pPr>
            <a:lvl4pPr marL="1600200" indent="-228600" defTabSz="931863">
              <a:defRPr sz="900">
                <a:solidFill>
                  <a:schemeClr val="tx1"/>
                </a:solidFill>
                <a:latin typeface="Times New Roman" panose="02020603050405020304" pitchFamily="18" charset="0"/>
              </a:defRPr>
            </a:lvl4pPr>
            <a:lvl5pPr marL="2057400" indent="-228600" defTabSz="931863">
              <a:defRPr sz="9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9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9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9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900">
                <a:solidFill>
                  <a:schemeClr val="tx1"/>
                </a:solidFill>
                <a:latin typeface="Times New Roman" panose="02020603050405020304" pitchFamily="18" charset="0"/>
              </a:defRPr>
            </a:lvl9pPr>
          </a:lstStyle>
          <a:p>
            <a:fld id="{0586830A-E5C5-489B-927B-C5A4E726071D}" type="slidenum">
              <a:rPr lang="id-ID" altLang="id-ID" sz="1200" smtClean="0">
                <a:solidFill>
                  <a:srgbClr val="000000"/>
                </a:solidFill>
                <a:latin typeface="Arial" panose="020B0604020202020204" pitchFamily="34" charset="0"/>
              </a:rPr>
              <a:pPr/>
              <a:t>7</a:t>
            </a:fld>
            <a:endParaRPr lang="id-ID" altLang="id-ID" sz="1200">
              <a:solidFill>
                <a:srgbClr val="000000"/>
              </a:solidFill>
              <a:latin typeface="Arial" panose="020B0604020202020204" pitchFamily="34" charset="0"/>
            </a:endParaRPr>
          </a:p>
        </p:txBody>
      </p:sp>
    </p:spTree>
    <p:extLst>
      <p:ext uri="{BB962C8B-B14F-4D97-AF65-F5344CB8AC3E}">
        <p14:creationId xmlns:p14="http://schemas.microsoft.com/office/powerpoint/2010/main" val="234666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595F5DDE-53E6-4701-83D2-B21CE778D13B}" type="slidenum">
              <a:rPr lang="en-US" smtClean="0"/>
              <a:pPr/>
              <a:t>9</a:t>
            </a:fld>
            <a:endParaRPr lang="en-US"/>
          </a:p>
        </p:txBody>
      </p:sp>
    </p:spTree>
    <p:extLst>
      <p:ext uri="{BB962C8B-B14F-4D97-AF65-F5344CB8AC3E}">
        <p14:creationId xmlns:p14="http://schemas.microsoft.com/office/powerpoint/2010/main" val="362392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5"/>
          </p:nvPr>
        </p:nvSpPr>
        <p:spPr/>
        <p:txBody>
          <a:bodyPr/>
          <a:lstStyle/>
          <a:p>
            <a:pPr>
              <a:defRPr/>
            </a:pPr>
            <a:fld id="{438AF6B6-5EFC-41B6-8D06-526EC546E223}" type="slidenum">
              <a:rPr lang="en-US"/>
              <a:pPr>
                <a:defRPr/>
              </a:pPr>
              <a:t>14</a:t>
            </a:fld>
            <a:endParaRPr lang="en-US" dirty="0"/>
          </a:p>
        </p:txBody>
      </p:sp>
      <p:sp>
        <p:nvSpPr>
          <p:cNvPr id="63491" name="Rectangle 2"/>
          <p:cNvSpPr>
            <a:spLocks noGrp="1" noRot="1" noChangeAspect="1" noTextEdit="1"/>
          </p:cNvSpPr>
          <p:nvPr>
            <p:ph type="sldImg"/>
          </p:nvPr>
        </p:nvSpPr>
        <p:spPr bwMode="auto">
          <a:noFill/>
          <a:ln>
            <a:solidFill>
              <a:srgbClr val="000000"/>
            </a:solidFill>
            <a:miter lim="800000"/>
            <a:headEnd/>
            <a:tailEnd/>
          </a:ln>
        </p:spPr>
      </p:sp>
      <p:sp>
        <p:nvSpPr>
          <p:cNvPr id="6349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id-ID"/>
          </a:p>
        </p:txBody>
      </p:sp>
      <p:sp>
        <p:nvSpPr>
          <p:cNvPr id="31748"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0BF1BFF6-1D84-4C41-A89E-9342164F5F00}" type="datetime1">
              <a:rPr lang="en-US" smtClean="0"/>
              <a:pPr fontAlgn="base">
                <a:spcBef>
                  <a:spcPct val="0"/>
                </a:spcBef>
                <a:spcAft>
                  <a:spcPct val="0"/>
                </a:spcAft>
                <a:defRPr/>
              </a:pPr>
              <a:t>11/26/2018</a:t>
            </a:fld>
            <a:endParaRPr lang="en-US"/>
          </a:p>
        </p:txBody>
      </p:sp>
      <p:sp>
        <p:nvSpPr>
          <p:cNvPr id="31749" name="Rectangle 5"/>
          <p:cNvSpPr>
            <a:spLocks noGrp="1"/>
          </p:cNvSpPr>
          <p:nvPr>
            <p:ph type="ftr" sz="quarter" idx="4"/>
          </p:nvPr>
        </p:nvSpPr>
        <p:spPr bwMode="auto">
          <a:ln>
            <a:miter lim="800000"/>
            <a:headEnd/>
            <a:tailEnd/>
          </a:ln>
        </p:spPr>
        <p:txBody>
          <a:bodyPr/>
          <a:lstStyle/>
          <a:p>
            <a:pPr>
              <a:defRPr/>
            </a:pPr>
            <a:endParaRPr lang="id-ID" dirty="0">
              <a:latin typeface="+mn-lt"/>
              <a:cs typeface="+mn-cs"/>
            </a:endParaRPr>
          </a:p>
        </p:txBody>
      </p:sp>
      <p:sp>
        <p:nvSpPr>
          <p:cNvPr id="31750" name="Rectangle 6"/>
          <p:cNvSpPr txBox="1">
            <a:spLocks noGrp="1"/>
          </p:cNvSpPr>
          <p:nvPr/>
        </p:nvSpPr>
        <p:spPr bwMode="auto">
          <a:xfrm>
            <a:off x="3884613" y="8621883"/>
            <a:ext cx="2971800" cy="453866"/>
          </a:xfrm>
          <a:prstGeom prst="rect">
            <a:avLst/>
          </a:prstGeom>
          <a:noFill/>
          <a:ln>
            <a:miter lim="800000"/>
            <a:headEnd/>
            <a:tailEnd/>
          </a:ln>
        </p:spPr>
        <p:txBody>
          <a:bodyPr/>
          <a:lstStyle/>
          <a:p>
            <a:pPr>
              <a:defRPr/>
            </a:pPr>
            <a:fld id="{9692E6D7-BC0A-465A-84DD-1FA0C83D9C51}" type="slidenum">
              <a:rPr lang="en-US">
                <a:latin typeface="+mn-lt"/>
                <a:cs typeface="+mn-cs"/>
              </a:rPr>
              <a:pPr>
                <a:defRPr/>
              </a:pPr>
              <a:t>14</a:t>
            </a:fld>
            <a:endParaRPr lang="en-US">
              <a:latin typeface="+mn-lt"/>
              <a:cs typeface="+mn-cs"/>
            </a:endParaRPr>
          </a:p>
        </p:txBody>
      </p:sp>
      <p:sp>
        <p:nvSpPr>
          <p:cNvPr id="31751" name="Rectangle 7"/>
          <p:cNvSpPr>
            <a:spLocks noGrp="1"/>
          </p:cNvSpPr>
          <p:nvPr>
            <p:ph type="hdr" sz="quarter"/>
          </p:nvPr>
        </p:nvSpPr>
        <p:spPr bwMode="auto">
          <a:ln>
            <a:miter lim="800000"/>
            <a:headEnd/>
            <a:tailEnd/>
          </a:ln>
        </p:spPr>
        <p:txBody>
          <a:bodyPr/>
          <a:lstStyle/>
          <a:p>
            <a:pPr>
              <a:defRPr/>
            </a:pPr>
            <a:endParaRPr lang="id-ID" dirty="0">
              <a:latin typeface="+mn-lt"/>
              <a:cs typeface="+mn-cs"/>
            </a:endParaRPr>
          </a:p>
        </p:txBody>
      </p:sp>
    </p:spTree>
    <p:extLst>
      <p:ext uri="{BB962C8B-B14F-4D97-AF65-F5344CB8AC3E}">
        <p14:creationId xmlns:p14="http://schemas.microsoft.com/office/powerpoint/2010/main" val="281311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29057" indent="-280406" eaLnBrk="0" hangingPunct="0">
              <a:defRPr sz="2400">
                <a:solidFill>
                  <a:schemeClr val="tx1"/>
                </a:solidFill>
                <a:latin typeface="Times New Roman" pitchFamily="18" charset="0"/>
              </a:defRPr>
            </a:lvl2pPr>
            <a:lvl3pPr marL="1121626" indent="-224325" eaLnBrk="0" hangingPunct="0">
              <a:defRPr sz="2400">
                <a:solidFill>
                  <a:schemeClr val="tx1"/>
                </a:solidFill>
                <a:latin typeface="Times New Roman" pitchFamily="18" charset="0"/>
              </a:defRPr>
            </a:lvl3pPr>
            <a:lvl4pPr marL="1570276" indent="-224325" eaLnBrk="0" hangingPunct="0">
              <a:defRPr sz="2400">
                <a:solidFill>
                  <a:schemeClr val="tx1"/>
                </a:solidFill>
                <a:latin typeface="Times New Roman" pitchFamily="18" charset="0"/>
              </a:defRPr>
            </a:lvl4pPr>
            <a:lvl5pPr marL="2018927" indent="-224325" eaLnBrk="0" hangingPunct="0">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fld id="{1CDC5A30-AEBD-4A4F-8C38-D47998BE6CAE}" type="slidenum">
              <a:rPr lang="en-US" altLang="en-US" sz="1200"/>
              <a:pPr/>
              <a:t>26</a:t>
            </a:fld>
            <a:endParaRPr lang="en-US" altLang="en-US" sz="1200"/>
          </a:p>
        </p:txBody>
      </p:sp>
    </p:spTree>
    <p:extLst>
      <p:ext uri="{BB962C8B-B14F-4D97-AF65-F5344CB8AC3E}">
        <p14:creationId xmlns:p14="http://schemas.microsoft.com/office/powerpoint/2010/main" val="275456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2103438" y="1001713"/>
            <a:ext cx="8901113" cy="500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defTabSz="810186" eaLnBrk="1" fontAlgn="auto" hangingPunct="1">
              <a:spcBef>
                <a:spcPts val="0"/>
              </a:spcBef>
              <a:spcAft>
                <a:spcPts val="0"/>
              </a:spcAft>
              <a:defRPr/>
            </a:pPr>
            <a:endParaRPr lang="id-ID" sz="1064" dirty="0">
              <a:ea typeface="+mn-ea"/>
              <a:cs typeface="+mn-cs"/>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500">
                <a:solidFill>
                  <a:schemeClr val="tx1"/>
                </a:solidFill>
                <a:latin typeface="Calibri" charset="0"/>
                <a:ea typeface="ＭＳ Ｐゴシック" charset="0"/>
                <a:cs typeface="ＭＳ Ｐゴシック" charset="0"/>
              </a:defRPr>
            </a:lvl1pPr>
            <a:lvl2pPr marL="742950" indent="-285750" eaLnBrk="0" hangingPunct="0">
              <a:defRPr sz="1500">
                <a:solidFill>
                  <a:schemeClr val="tx1"/>
                </a:solidFill>
                <a:latin typeface="Calibri" charset="0"/>
                <a:ea typeface="ＭＳ Ｐゴシック" charset="0"/>
              </a:defRPr>
            </a:lvl2pPr>
            <a:lvl3pPr marL="1143000" indent="-228600" eaLnBrk="0" hangingPunct="0">
              <a:defRPr sz="1500">
                <a:solidFill>
                  <a:schemeClr val="tx1"/>
                </a:solidFill>
                <a:latin typeface="Calibri" charset="0"/>
                <a:ea typeface="ＭＳ Ｐゴシック" charset="0"/>
              </a:defRPr>
            </a:lvl3pPr>
            <a:lvl4pPr marL="1600200" indent="-228600" eaLnBrk="0" hangingPunct="0">
              <a:defRPr sz="1500">
                <a:solidFill>
                  <a:schemeClr val="tx1"/>
                </a:solidFill>
                <a:latin typeface="Calibri" charset="0"/>
                <a:ea typeface="ＭＳ Ｐゴシック" charset="0"/>
              </a:defRPr>
            </a:lvl4pPr>
            <a:lvl5pPr marL="2057400" indent="-228600" eaLnBrk="0" hangingPunct="0">
              <a:defRPr sz="1500">
                <a:solidFill>
                  <a:schemeClr val="tx1"/>
                </a:solidFill>
                <a:latin typeface="Calibri" charset="0"/>
                <a:ea typeface="ＭＳ Ｐゴシック" charset="0"/>
              </a:defRPr>
            </a:lvl5pPr>
            <a:lvl6pPr marL="2514600" indent="-228600" defTabSz="809625" eaLnBrk="0" fontAlgn="base" hangingPunct="0">
              <a:spcBef>
                <a:spcPct val="0"/>
              </a:spcBef>
              <a:spcAft>
                <a:spcPct val="0"/>
              </a:spcAft>
              <a:defRPr sz="1500">
                <a:solidFill>
                  <a:schemeClr val="tx1"/>
                </a:solidFill>
                <a:latin typeface="Calibri" charset="0"/>
                <a:ea typeface="ＭＳ Ｐゴシック" charset="0"/>
              </a:defRPr>
            </a:lvl6pPr>
            <a:lvl7pPr marL="2971800" indent="-228600" defTabSz="809625" eaLnBrk="0" fontAlgn="base" hangingPunct="0">
              <a:spcBef>
                <a:spcPct val="0"/>
              </a:spcBef>
              <a:spcAft>
                <a:spcPct val="0"/>
              </a:spcAft>
              <a:defRPr sz="1500">
                <a:solidFill>
                  <a:schemeClr val="tx1"/>
                </a:solidFill>
                <a:latin typeface="Calibri" charset="0"/>
                <a:ea typeface="ＭＳ Ｐゴシック" charset="0"/>
              </a:defRPr>
            </a:lvl7pPr>
            <a:lvl8pPr marL="3429000" indent="-228600" defTabSz="809625" eaLnBrk="0" fontAlgn="base" hangingPunct="0">
              <a:spcBef>
                <a:spcPct val="0"/>
              </a:spcBef>
              <a:spcAft>
                <a:spcPct val="0"/>
              </a:spcAft>
              <a:defRPr sz="1500">
                <a:solidFill>
                  <a:schemeClr val="tx1"/>
                </a:solidFill>
                <a:latin typeface="Calibri" charset="0"/>
                <a:ea typeface="ＭＳ Ｐゴシック" charset="0"/>
              </a:defRPr>
            </a:lvl8pPr>
            <a:lvl9pPr marL="3886200" indent="-228600" defTabSz="809625" eaLnBrk="0" fontAlgn="base" hangingPunct="0">
              <a:spcBef>
                <a:spcPct val="0"/>
              </a:spcBef>
              <a:spcAft>
                <a:spcPct val="0"/>
              </a:spcAft>
              <a:defRPr sz="1500">
                <a:solidFill>
                  <a:schemeClr val="tx1"/>
                </a:solidFill>
                <a:latin typeface="Calibri" charset="0"/>
                <a:ea typeface="ＭＳ Ｐゴシック" charset="0"/>
              </a:defRPr>
            </a:lvl9pPr>
          </a:lstStyle>
          <a:p>
            <a:pPr defTabSz="809625" eaLnBrk="1" fontAlgn="base" hangingPunct="1">
              <a:spcBef>
                <a:spcPct val="0"/>
              </a:spcBef>
              <a:spcAft>
                <a:spcPct val="0"/>
              </a:spcAft>
            </a:pPr>
            <a:fld id="{67EFC47C-A1A8-874A-85C0-51E868B1469C}" type="slidenum">
              <a:rPr lang="id-ID" sz="1200">
                <a:solidFill>
                  <a:srgbClr val="000000"/>
                </a:solidFill>
              </a:rPr>
              <a:pPr defTabSz="809625" eaLnBrk="1" fontAlgn="base" hangingPunct="1">
                <a:spcBef>
                  <a:spcPct val="0"/>
                </a:spcBef>
                <a:spcAft>
                  <a:spcPct val="0"/>
                </a:spcAft>
              </a:pPr>
              <a:t>32</a:t>
            </a:fld>
            <a:endParaRPr lang="id-ID" sz="1200">
              <a:solidFill>
                <a:srgbClr val="000000"/>
              </a:solidFill>
            </a:endParaRPr>
          </a:p>
        </p:txBody>
      </p:sp>
    </p:spTree>
    <p:extLst>
      <p:ext uri="{BB962C8B-B14F-4D97-AF65-F5344CB8AC3E}">
        <p14:creationId xmlns:p14="http://schemas.microsoft.com/office/powerpoint/2010/main" val="285354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I</a:t>
            </a:r>
            <a:r>
              <a:rPr lang="en-US" dirty="0">
                <a:solidFill>
                  <a:schemeClr val="bg2"/>
                </a:solidFill>
              </a:rPr>
              <a:t>NH</a:t>
            </a:r>
          </a:p>
        </p:txBody>
      </p:sp>
      <p:sp>
        <p:nvSpPr>
          <p:cNvPr id="5" name="Footer Placeholder 4"/>
          <p:cNvSpPr>
            <a:spLocks noGrp="1"/>
          </p:cNvSpPr>
          <p:nvPr>
            <p:ph type="ftr" sz="quarter" idx="11"/>
          </p:nvPr>
        </p:nvSpPr>
        <p:spPr/>
        <p:txBody>
          <a:bodyPr/>
          <a:lstStyle/>
          <a:p>
            <a:r>
              <a:rPr lang="en-US" dirty="0"/>
              <a:t>KEMENTERIAN PENDIDIKAN DAN KEBUDAYAAN 2017</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err="1"/>
              <a:t>Kementerian</a:t>
            </a:r>
            <a:r>
              <a:rPr lang="en-US" dirty="0"/>
              <a:t> </a:t>
            </a:r>
            <a:r>
              <a:rPr lang="en-US" dirty="0" err="1"/>
              <a:t>Pendidikan</a:t>
            </a:r>
            <a:r>
              <a:rPr lang="en-US" dirty="0"/>
              <a:t> </a:t>
            </a:r>
            <a:r>
              <a:rPr lang="en-US" dirty="0" err="1"/>
              <a:t>dan</a:t>
            </a:r>
            <a:r>
              <a:rPr lang="en-US" dirty="0"/>
              <a:t> </a:t>
            </a:r>
            <a:r>
              <a:rPr lang="en-US" dirty="0" err="1"/>
              <a:t>Kebudyaan</a:t>
            </a:r>
            <a:r>
              <a:rPr lang="en-US" dirty="0"/>
              <a:t> 2018</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wmf"/><Relationship Id="rId4" Type="http://schemas.openxmlformats.org/officeDocument/2006/relationships/diagramLayout" Target="../diagrams/layout1.xml"/><Relationship Id="rId9" Type="http://schemas.openxmlformats.org/officeDocument/2006/relationships/image" Target="../media/image1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wtd1961@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jpeg"/><Relationship Id="rId2" Type="http://schemas.openxmlformats.org/officeDocument/2006/relationships/image" Target="../media/image19.jpeg"/><Relationship Id="rId16"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8.jpeg"/><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5.bin"/><Relationship Id="rId1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3555" y="1690146"/>
            <a:ext cx="9488774" cy="2262781"/>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bg2">
                    <a:lumMod val="10000"/>
                  </a:schemeClr>
                </a:solidFill>
              </a:rPr>
              <a:t>KAJIAN AKADEMIK </a:t>
            </a:r>
            <a:r>
              <a:rPr lang="en-US" sz="4400" b="1" dirty="0">
                <a:ln/>
                <a:solidFill>
                  <a:schemeClr val="bg2">
                    <a:lumMod val="10000"/>
                  </a:schemeClr>
                </a:solidFill>
              </a:rPr>
              <a:t>TUNJANGAN PENGAWAS SEKOLAH</a:t>
            </a:r>
          </a:p>
        </p:txBody>
      </p:sp>
      <p:sp>
        <p:nvSpPr>
          <p:cNvPr id="3" name="Subtitle 2"/>
          <p:cNvSpPr>
            <a:spLocks noGrp="1"/>
          </p:cNvSpPr>
          <p:nvPr>
            <p:ph type="subTitle" idx="1"/>
          </p:nvPr>
        </p:nvSpPr>
        <p:spPr>
          <a:xfrm>
            <a:off x="2589213" y="4012884"/>
            <a:ext cx="8915399" cy="2587208"/>
          </a:xfrm>
        </p:spPr>
        <p:txBody>
          <a:bodyPr>
            <a:noAutofit/>
          </a:bodyPr>
          <a:lstStyle/>
          <a:p>
            <a:pPr algn="r"/>
            <a:r>
              <a:rPr lang="en-US" dirty="0" err="1">
                <a:solidFill>
                  <a:schemeClr val="accent5">
                    <a:lumMod val="50000"/>
                  </a:schemeClr>
                </a:solidFill>
              </a:rPr>
              <a:t>Oleh</a:t>
            </a:r>
            <a:r>
              <a:rPr lang="en-US" dirty="0">
                <a:solidFill>
                  <a:schemeClr val="accent5">
                    <a:lumMod val="50000"/>
                  </a:schemeClr>
                </a:solidFill>
              </a:rPr>
              <a:t>:</a:t>
            </a:r>
          </a:p>
          <a:p>
            <a:pPr algn="r"/>
            <a:r>
              <a:rPr lang="en-US" dirty="0">
                <a:solidFill>
                  <a:schemeClr val="accent5">
                    <a:lumMod val="50000"/>
                  </a:schemeClr>
                </a:solidFill>
              </a:rPr>
              <a:t>Drs. </a:t>
            </a:r>
            <a:r>
              <a:rPr lang="en-US" dirty="0" err="1">
                <a:solidFill>
                  <a:schemeClr val="accent5">
                    <a:lumMod val="50000"/>
                  </a:schemeClr>
                </a:solidFill>
              </a:rPr>
              <a:t>Wastandar,M.A</a:t>
            </a:r>
            <a:r>
              <a:rPr lang="en-US" dirty="0">
                <a:solidFill>
                  <a:schemeClr val="accent5">
                    <a:lumMod val="50000"/>
                  </a:schemeClr>
                </a:solidFill>
              </a:rPr>
              <a:t>., Ph.D.</a:t>
            </a:r>
          </a:p>
          <a:p>
            <a:pPr algn="r"/>
            <a:r>
              <a:rPr lang="en-US" dirty="0" err="1">
                <a:solidFill>
                  <a:schemeClr val="accent5">
                    <a:lumMod val="50000"/>
                  </a:schemeClr>
                </a:solidFill>
              </a:rPr>
              <a:t>Kepala</a:t>
            </a:r>
            <a:r>
              <a:rPr lang="en-US" dirty="0">
                <a:solidFill>
                  <a:schemeClr val="accent5">
                    <a:lumMod val="50000"/>
                  </a:schemeClr>
                </a:solidFill>
              </a:rPr>
              <a:t> Sub-</a:t>
            </a:r>
            <a:r>
              <a:rPr lang="en-US" dirty="0" err="1">
                <a:solidFill>
                  <a:schemeClr val="accent5">
                    <a:lumMod val="50000"/>
                  </a:schemeClr>
                </a:solidFill>
              </a:rPr>
              <a:t>Direktorat</a:t>
            </a:r>
            <a:r>
              <a:rPr lang="en-US" dirty="0">
                <a:solidFill>
                  <a:schemeClr val="accent5">
                    <a:lumMod val="50000"/>
                  </a:schemeClr>
                </a:solidFill>
              </a:rPr>
              <a:t> PKPK Tenaga </a:t>
            </a:r>
            <a:r>
              <a:rPr lang="en-US" dirty="0" err="1">
                <a:solidFill>
                  <a:schemeClr val="accent5">
                    <a:lumMod val="50000"/>
                  </a:schemeClr>
                </a:solidFill>
              </a:rPr>
              <a:t>Kependidikan</a:t>
            </a:r>
            <a:r>
              <a:rPr lang="en-US" dirty="0">
                <a:solidFill>
                  <a:schemeClr val="accent5">
                    <a:lumMod val="50000"/>
                  </a:schemeClr>
                </a:solidFill>
              </a:rPr>
              <a:t> </a:t>
            </a:r>
            <a:r>
              <a:rPr lang="en-US" dirty="0" err="1">
                <a:solidFill>
                  <a:schemeClr val="accent5">
                    <a:lumMod val="50000"/>
                  </a:schemeClr>
                </a:solidFill>
              </a:rPr>
              <a:t>Dikdasmen</a:t>
            </a:r>
            <a:endParaRPr lang="en-US" dirty="0">
              <a:solidFill>
                <a:schemeClr val="accent5">
                  <a:lumMod val="50000"/>
                </a:schemeClr>
              </a:solidFill>
            </a:endParaRPr>
          </a:p>
          <a:p>
            <a:pPr algn="r"/>
            <a:r>
              <a:rPr lang="en-US" dirty="0" err="1">
                <a:solidFill>
                  <a:schemeClr val="accent5">
                    <a:lumMod val="50000"/>
                  </a:schemeClr>
                </a:solidFill>
              </a:rPr>
              <a:t>Direktorat</a:t>
            </a:r>
            <a:r>
              <a:rPr lang="en-US" dirty="0">
                <a:solidFill>
                  <a:schemeClr val="accent5">
                    <a:lumMod val="50000"/>
                  </a:schemeClr>
                </a:solidFill>
              </a:rPr>
              <a:t> </a:t>
            </a:r>
            <a:r>
              <a:rPr lang="en-US" dirty="0" err="1">
                <a:solidFill>
                  <a:schemeClr val="accent5">
                    <a:lumMod val="50000"/>
                  </a:schemeClr>
                </a:solidFill>
              </a:rPr>
              <a:t>Pembinaan</a:t>
            </a:r>
            <a:r>
              <a:rPr lang="en-US" dirty="0">
                <a:solidFill>
                  <a:schemeClr val="accent5">
                    <a:lumMod val="50000"/>
                  </a:schemeClr>
                </a:solidFill>
              </a:rPr>
              <a:t> Tenaga </a:t>
            </a:r>
            <a:r>
              <a:rPr lang="en-US" dirty="0" err="1">
                <a:solidFill>
                  <a:schemeClr val="accent5">
                    <a:lumMod val="50000"/>
                  </a:schemeClr>
                </a:solidFill>
              </a:rPr>
              <a:t>Kependidikan</a:t>
            </a:r>
            <a:r>
              <a:rPr lang="en-US" dirty="0">
                <a:solidFill>
                  <a:schemeClr val="accent5">
                    <a:lumMod val="50000"/>
                  </a:schemeClr>
                </a:solidFill>
              </a:rPr>
              <a:t> </a:t>
            </a:r>
            <a:r>
              <a:rPr lang="en-US" dirty="0" err="1">
                <a:solidFill>
                  <a:schemeClr val="accent5">
                    <a:lumMod val="50000"/>
                  </a:schemeClr>
                </a:solidFill>
              </a:rPr>
              <a:t>Dikdasmen</a:t>
            </a:r>
            <a:endParaRPr lang="en-US" dirty="0">
              <a:solidFill>
                <a:schemeClr val="accent5">
                  <a:lumMod val="50000"/>
                </a:schemeClr>
              </a:solidFill>
            </a:endParaRPr>
          </a:p>
          <a:p>
            <a:pPr algn="r"/>
            <a:r>
              <a:rPr lang="en-US" dirty="0" err="1">
                <a:solidFill>
                  <a:schemeClr val="accent5">
                    <a:lumMod val="50000"/>
                  </a:schemeClr>
                </a:solidFill>
              </a:rPr>
              <a:t>Direktorat</a:t>
            </a:r>
            <a:r>
              <a:rPr lang="en-US" dirty="0">
                <a:solidFill>
                  <a:schemeClr val="accent5">
                    <a:lumMod val="50000"/>
                  </a:schemeClr>
                </a:solidFill>
              </a:rPr>
              <a:t> </a:t>
            </a:r>
            <a:r>
              <a:rPr lang="en-US" dirty="0" err="1">
                <a:solidFill>
                  <a:schemeClr val="accent5">
                    <a:lumMod val="50000"/>
                  </a:schemeClr>
                </a:solidFill>
              </a:rPr>
              <a:t>Jenderal</a:t>
            </a:r>
            <a:r>
              <a:rPr lang="en-US" dirty="0">
                <a:solidFill>
                  <a:schemeClr val="accent5">
                    <a:lumMod val="50000"/>
                  </a:schemeClr>
                </a:solidFill>
              </a:rPr>
              <a:t> Guru </a:t>
            </a:r>
            <a:r>
              <a:rPr lang="en-US" dirty="0" err="1">
                <a:solidFill>
                  <a:schemeClr val="accent5">
                    <a:lumMod val="50000"/>
                  </a:schemeClr>
                </a:solidFill>
              </a:rPr>
              <a:t>dan</a:t>
            </a:r>
            <a:r>
              <a:rPr lang="en-US" dirty="0">
                <a:solidFill>
                  <a:schemeClr val="accent5">
                    <a:lumMod val="50000"/>
                  </a:schemeClr>
                </a:solidFill>
              </a:rPr>
              <a:t> Tenaga </a:t>
            </a:r>
            <a:r>
              <a:rPr lang="en-US" dirty="0" err="1">
                <a:solidFill>
                  <a:schemeClr val="accent5">
                    <a:lumMod val="50000"/>
                  </a:schemeClr>
                </a:solidFill>
              </a:rPr>
              <a:t>Kependidikan</a:t>
            </a:r>
            <a:endParaRPr lang="en-US" dirty="0">
              <a:solidFill>
                <a:schemeClr val="accent5">
                  <a:lumMod val="50000"/>
                </a:schemeClr>
              </a:solidFill>
            </a:endParaRPr>
          </a:p>
          <a:p>
            <a:pPr algn="r"/>
            <a:r>
              <a:rPr lang="en-US" dirty="0">
                <a:solidFill>
                  <a:schemeClr val="accent5">
                    <a:lumMod val="50000"/>
                  </a:schemeClr>
                </a:solidFill>
              </a:rPr>
              <a:t>Kementerian Pendidikan </a:t>
            </a:r>
            <a:r>
              <a:rPr lang="en-US" dirty="0" err="1">
                <a:solidFill>
                  <a:schemeClr val="accent5">
                    <a:lumMod val="50000"/>
                  </a:schemeClr>
                </a:solidFill>
              </a:rPr>
              <a:t>dan</a:t>
            </a:r>
            <a:r>
              <a:rPr lang="en-US" dirty="0">
                <a:solidFill>
                  <a:schemeClr val="accent5">
                    <a:lumMod val="50000"/>
                  </a:schemeClr>
                </a:solidFill>
              </a:rPr>
              <a:t> </a:t>
            </a:r>
            <a:r>
              <a:rPr lang="en-US" dirty="0" err="1">
                <a:solidFill>
                  <a:schemeClr val="accent5">
                    <a:lumMod val="50000"/>
                  </a:schemeClr>
                </a:solidFill>
              </a:rPr>
              <a:t>Kebudayaan</a:t>
            </a:r>
            <a:endParaRPr lang="en-US" dirty="0">
              <a:solidFill>
                <a:schemeClr val="accent5">
                  <a:lumMod val="50000"/>
                </a:schemeClr>
              </a:solidFill>
            </a:endParaRPr>
          </a:p>
          <a:p>
            <a:pPr algn="r"/>
            <a:endParaRPr lang="en-US" dirty="0">
              <a:solidFill>
                <a:schemeClr val="accent5">
                  <a:lumMod val="50000"/>
                </a:schemeClr>
              </a:solidFill>
            </a:endParaRPr>
          </a:p>
        </p:txBody>
      </p:sp>
    </p:spTree>
    <p:extLst>
      <p:ext uri="{BB962C8B-B14F-4D97-AF65-F5344CB8AC3E}">
        <p14:creationId xmlns:p14="http://schemas.microsoft.com/office/powerpoint/2010/main" val="1251997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307646"/>
            <a:ext cx="7632848" cy="5400005"/>
          </a:xfrm>
          <a:solidFill>
            <a:schemeClr val="accent2"/>
          </a:solidFill>
        </p:spPr>
        <p:txBody>
          <a:bodyPr>
            <a:normAutofit fontScale="92500" lnSpcReduction="10000"/>
          </a:bodyPr>
          <a:lstStyle/>
          <a:p>
            <a:pPr marL="650875" indent="-514350">
              <a:buClr>
                <a:schemeClr val="bg1"/>
              </a:buClr>
              <a:buAutoNum type="arabicPeriod"/>
            </a:pPr>
            <a:r>
              <a:rPr lang="id-ID" sz="2400" dirty="0">
                <a:solidFill>
                  <a:schemeClr val="bg1"/>
                </a:solidFill>
              </a:rPr>
              <a:t>Sebelum Tahun 1996, Pengawas Sekolah adalah jabatan struktural eselon III.b</a:t>
            </a:r>
          </a:p>
          <a:p>
            <a:pPr marL="650875" indent="-514350">
              <a:buClr>
                <a:schemeClr val="bg1"/>
              </a:buClr>
              <a:buAutoNum type="arabicPeriod"/>
            </a:pPr>
            <a:r>
              <a:rPr lang="id-ID" sz="2400" dirty="0">
                <a:solidFill>
                  <a:schemeClr val="bg1"/>
                </a:solidFill>
              </a:rPr>
              <a:t>Ditetapkan sebagai jabatan fungsional tertentu dengan angka kredit pada tahun 1996, dengan Keputusan MENPAN Nomor 118 Tahun 1996 tentang Jabatan Fungsional Pengawas Sekolah dan Angka Kreditnya</a:t>
            </a:r>
          </a:p>
          <a:p>
            <a:pPr marL="650875" indent="-514350">
              <a:buClr>
                <a:schemeClr val="bg1"/>
              </a:buClr>
              <a:buAutoNum type="arabicPeriod"/>
            </a:pPr>
            <a:r>
              <a:rPr lang="id-ID" sz="2400" dirty="0">
                <a:solidFill>
                  <a:schemeClr val="bg1"/>
                </a:solidFill>
              </a:rPr>
              <a:t>Revisi pertama Tahun 2001:  </a:t>
            </a:r>
            <a:r>
              <a:rPr lang="en-US" sz="2800" dirty="0" err="1">
                <a:solidFill>
                  <a:schemeClr val="bg1"/>
                </a:solidFill>
                <a:cs typeface="Arial" pitchFamily="34" charset="0"/>
              </a:rPr>
              <a:t>Keputusan</a:t>
            </a:r>
            <a:r>
              <a:rPr lang="en-US" sz="2800" dirty="0">
                <a:solidFill>
                  <a:schemeClr val="bg1"/>
                </a:solidFill>
                <a:cs typeface="Arial" pitchFamily="34" charset="0"/>
              </a:rPr>
              <a:t> </a:t>
            </a:r>
            <a:r>
              <a:rPr lang="id-ID" sz="2800" dirty="0">
                <a:solidFill>
                  <a:schemeClr val="bg1"/>
                </a:solidFill>
                <a:cs typeface="Arial" pitchFamily="34" charset="0"/>
              </a:rPr>
              <a:t>MENPAN No</a:t>
            </a:r>
            <a:r>
              <a:rPr lang="en-US" sz="2800" dirty="0" err="1">
                <a:solidFill>
                  <a:schemeClr val="bg1"/>
                </a:solidFill>
                <a:cs typeface="Arial" pitchFamily="34" charset="0"/>
              </a:rPr>
              <a:t>mor</a:t>
            </a:r>
            <a:r>
              <a:rPr lang="en-US" sz="2800" dirty="0">
                <a:solidFill>
                  <a:schemeClr val="bg1"/>
                </a:solidFill>
                <a:cs typeface="Arial" pitchFamily="34" charset="0"/>
              </a:rPr>
              <a:t> </a:t>
            </a:r>
            <a:r>
              <a:rPr lang="id-ID" sz="2800" dirty="0">
                <a:solidFill>
                  <a:schemeClr val="bg1"/>
                </a:solidFill>
                <a:cs typeface="Arial" pitchFamily="34" charset="0"/>
              </a:rPr>
              <a:t>91/KEP/M.PAN/10/2001, namun Mendikbud mengusulkan perubahan beberapa Pasal kepada Menpan, antara lain terkait masih adanya pengawas sekolah dengan pendidikan DII/AII.</a:t>
            </a:r>
            <a:endParaRPr lang="id-ID" sz="2400" dirty="0">
              <a:solidFill>
                <a:schemeClr val="bg1"/>
              </a:solidFill>
            </a:endParaRPr>
          </a:p>
          <a:p>
            <a:pPr marL="650875" indent="-514350">
              <a:buClr>
                <a:schemeClr val="bg1"/>
              </a:buClr>
              <a:buNone/>
            </a:pPr>
            <a:r>
              <a:rPr lang="id-ID" dirty="0">
                <a:solidFill>
                  <a:schemeClr val="bg1"/>
                </a:solidFill>
              </a:rPr>
              <a:t>  </a:t>
            </a:r>
          </a:p>
        </p:txBody>
      </p:sp>
      <p:sp>
        <p:nvSpPr>
          <p:cNvPr id="4" name="TextBox 3">
            <a:extLst>
              <a:ext uri="{FF2B5EF4-FFF2-40B4-BE49-F238E27FC236}">
                <a16:creationId xmlns:a16="http://schemas.microsoft.com/office/drawing/2014/main" xmlns="" id="{0215B3A9-4691-4D9D-8357-59EF13322A4F}"/>
              </a:ext>
            </a:extLst>
          </p:cNvPr>
          <p:cNvSpPr txBox="1"/>
          <p:nvPr/>
        </p:nvSpPr>
        <p:spPr>
          <a:xfrm>
            <a:off x="2057400" y="318443"/>
            <a:ext cx="8159839" cy="830997"/>
          </a:xfrm>
          <a:prstGeom prst="rect">
            <a:avLst/>
          </a:prstGeom>
          <a:noFill/>
        </p:spPr>
        <p:txBody>
          <a:bodyPr wrap="square" rtlCol="0">
            <a:spAutoFit/>
          </a:bodyPr>
          <a:lstStyle/>
          <a:p>
            <a:r>
              <a:rPr lang="en-ID" sz="2400" dirty="0"/>
              <a:t>RIWAYAT PENGAWAS SEKOLAH SEBAGAI JABATAN FUNGSIONAL</a:t>
            </a:r>
            <a:endParaRPr lang="id-ID" sz="2400" dirty="0"/>
          </a:p>
        </p:txBody>
      </p:sp>
    </p:spTree>
    <p:extLst>
      <p:ext uri="{BB962C8B-B14F-4D97-AF65-F5344CB8AC3E}">
        <p14:creationId xmlns:p14="http://schemas.microsoft.com/office/powerpoint/2010/main" val="82558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1071547"/>
            <a:ext cx="8435280" cy="5237179"/>
          </a:xfrm>
          <a:solidFill>
            <a:schemeClr val="tx2"/>
          </a:solidFill>
        </p:spPr>
        <p:txBody>
          <a:bodyPr>
            <a:normAutofit/>
          </a:bodyPr>
          <a:lstStyle/>
          <a:p>
            <a:pPr marL="650875" indent="-514350">
              <a:buClr>
                <a:schemeClr val="bg1"/>
              </a:buClr>
              <a:buFont typeface="+mj-lt"/>
              <a:buAutoNum type="arabicPeriod" startAt="4"/>
            </a:pPr>
            <a:r>
              <a:rPr lang="en-US" sz="2400" dirty="0" err="1">
                <a:solidFill>
                  <a:schemeClr val="bg1"/>
                </a:solidFill>
                <a:latin typeface="Arial" pitchFamily="34" charset="0"/>
                <a:cs typeface="Arial" pitchFamily="34" charset="0"/>
              </a:rPr>
              <a:t>Keputusan</a:t>
            </a:r>
            <a:r>
              <a:rPr lang="en-US" sz="2400" dirty="0">
                <a:solidFill>
                  <a:schemeClr val="bg1"/>
                </a:solidFill>
                <a:latin typeface="Arial" pitchFamily="34" charset="0"/>
                <a:cs typeface="Arial" pitchFamily="34" charset="0"/>
              </a:rPr>
              <a:t> </a:t>
            </a:r>
            <a:r>
              <a:rPr lang="id-ID" sz="2400" dirty="0">
                <a:solidFill>
                  <a:schemeClr val="bg1"/>
                </a:solidFill>
                <a:latin typeface="Arial" pitchFamily="34" charset="0"/>
                <a:cs typeface="Arial" pitchFamily="34" charset="0"/>
              </a:rPr>
              <a:t>MENPAN No</a:t>
            </a:r>
            <a:r>
              <a:rPr lang="en-US" sz="2400" dirty="0" err="1">
                <a:solidFill>
                  <a:schemeClr val="bg1"/>
                </a:solidFill>
                <a:latin typeface="Arial" pitchFamily="34" charset="0"/>
                <a:cs typeface="Arial" pitchFamily="34" charset="0"/>
              </a:rPr>
              <a:t>mor</a:t>
            </a:r>
            <a:r>
              <a:rPr lang="en-US" sz="2400" dirty="0">
                <a:solidFill>
                  <a:schemeClr val="bg1"/>
                </a:solidFill>
                <a:latin typeface="Arial" pitchFamily="34" charset="0"/>
                <a:cs typeface="Arial" pitchFamily="34" charset="0"/>
              </a:rPr>
              <a:t> </a:t>
            </a:r>
            <a:r>
              <a:rPr lang="id-ID" sz="2400" dirty="0">
                <a:solidFill>
                  <a:schemeClr val="bg1"/>
                </a:solidFill>
                <a:latin typeface="Arial" pitchFamily="34" charset="0"/>
                <a:cs typeface="Arial" pitchFamily="34" charset="0"/>
              </a:rPr>
              <a:t>91/KEP/M.PAN/10/2001 belum dilakukan perubahan oleh Menpan, sehingga peraturan pelaksanaannya (juklak dan juknis tidak pernah disusun).</a:t>
            </a:r>
          </a:p>
          <a:p>
            <a:pPr marL="650875" indent="-514350">
              <a:buClr>
                <a:schemeClr val="bg1"/>
              </a:buClr>
              <a:buFont typeface="+mj-lt"/>
              <a:buAutoNum type="arabicPeriod" startAt="4"/>
            </a:pPr>
            <a:r>
              <a:rPr lang="id-ID" sz="2400" dirty="0">
                <a:solidFill>
                  <a:schemeClr val="bg1"/>
                </a:solidFill>
                <a:latin typeface="Arial" pitchFamily="34" charset="0"/>
                <a:cs typeface="Arial" pitchFamily="34" charset="0"/>
              </a:rPr>
              <a:t>Kemdikbud sebagai instansi pembina tidak menerapkan </a:t>
            </a:r>
            <a:r>
              <a:rPr lang="en-US" sz="2400" dirty="0" err="1">
                <a:solidFill>
                  <a:schemeClr val="bg1"/>
                </a:solidFill>
                <a:latin typeface="Arial" pitchFamily="34" charset="0"/>
                <a:cs typeface="Arial" pitchFamily="34" charset="0"/>
              </a:rPr>
              <a:t>Keputusan</a:t>
            </a:r>
            <a:r>
              <a:rPr lang="en-US" sz="2400" dirty="0">
                <a:solidFill>
                  <a:schemeClr val="bg1"/>
                </a:solidFill>
                <a:latin typeface="Arial" pitchFamily="34" charset="0"/>
                <a:cs typeface="Arial" pitchFamily="34" charset="0"/>
              </a:rPr>
              <a:t> </a:t>
            </a:r>
            <a:r>
              <a:rPr lang="id-ID" sz="2400" dirty="0">
                <a:solidFill>
                  <a:schemeClr val="bg1"/>
                </a:solidFill>
                <a:latin typeface="Arial" pitchFamily="34" charset="0"/>
                <a:cs typeface="Arial" pitchFamily="34" charset="0"/>
              </a:rPr>
              <a:t>MENPAN No</a:t>
            </a:r>
            <a:r>
              <a:rPr lang="en-US" sz="2400" dirty="0" err="1">
                <a:solidFill>
                  <a:schemeClr val="bg1"/>
                </a:solidFill>
                <a:latin typeface="Arial" pitchFamily="34" charset="0"/>
                <a:cs typeface="Arial" pitchFamily="34" charset="0"/>
              </a:rPr>
              <a:t>mor</a:t>
            </a:r>
            <a:r>
              <a:rPr lang="en-US" sz="2400" dirty="0">
                <a:solidFill>
                  <a:schemeClr val="bg1"/>
                </a:solidFill>
                <a:latin typeface="Arial" pitchFamily="34" charset="0"/>
                <a:cs typeface="Arial" pitchFamily="34" charset="0"/>
              </a:rPr>
              <a:t> </a:t>
            </a:r>
            <a:r>
              <a:rPr lang="id-ID" sz="2400" dirty="0">
                <a:solidFill>
                  <a:schemeClr val="bg1"/>
                </a:solidFill>
                <a:latin typeface="Arial" pitchFamily="34" charset="0"/>
                <a:cs typeface="Arial" pitchFamily="34" charset="0"/>
              </a:rPr>
              <a:t>91/KEP/M.PAN/10/2001  tersebut.</a:t>
            </a:r>
          </a:p>
          <a:p>
            <a:pPr marL="650875" indent="-514350">
              <a:buClr>
                <a:schemeClr val="bg1"/>
              </a:buClr>
              <a:buFont typeface="+mj-lt"/>
              <a:buAutoNum type="arabicPeriod" startAt="4"/>
            </a:pPr>
            <a:r>
              <a:rPr lang="id-ID" sz="2400" dirty="0">
                <a:solidFill>
                  <a:schemeClr val="bg1"/>
                </a:solidFill>
                <a:latin typeface="Arial" pitchFamily="34" charset="0"/>
                <a:cs typeface="Arial" pitchFamily="34" charset="0"/>
              </a:rPr>
              <a:t>Revisi kedua: Permennegpan dan RB Nomor 21 Tahun 2010</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Perangkat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pelaksanaan</a:t>
            </a:r>
            <a:r>
              <a:rPr lang="en-US" sz="2400" dirty="0">
                <a:solidFill>
                  <a:schemeClr val="bg1"/>
                </a:solidFill>
                <a:latin typeface="Arial" pitchFamily="34" charset="0"/>
                <a:cs typeface="Arial" pitchFamily="34" charset="0"/>
              </a:rPr>
              <a:t>:</a:t>
            </a:r>
            <a:r>
              <a:rPr lang="id-ID" sz="2400" dirty="0">
                <a:solidFill>
                  <a:schemeClr val="bg1"/>
                </a:solidFill>
                <a:latin typeface="Arial" pitchFamily="34" charset="0"/>
                <a:cs typeface="Arial" pitchFamily="34" charset="0"/>
              </a:rPr>
              <a:t> Juklak: Peraturan Bersama Mendiknas dan Kepala BKN</a:t>
            </a:r>
            <a:r>
              <a:rPr lang="en-US" sz="2400" dirty="0">
                <a:solidFill>
                  <a:schemeClr val="bg1"/>
                </a:solidFill>
                <a:latin typeface="Arial" pitchFamily="34" charset="0"/>
                <a:cs typeface="Arial" pitchFamily="34" charset="0"/>
              </a:rPr>
              <a:t> dan </a:t>
            </a:r>
            <a:r>
              <a:rPr lang="en-US" sz="2400" dirty="0" err="1">
                <a:solidFill>
                  <a:schemeClr val="bg1"/>
                </a:solidFill>
                <a:latin typeface="Arial" pitchFamily="34" charset="0"/>
                <a:cs typeface="Arial" pitchFamily="34" charset="0"/>
              </a:rPr>
              <a:t>Juknis</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Permendikbud</a:t>
            </a:r>
            <a:r>
              <a:rPr lang="en-US" sz="2400" dirty="0">
                <a:solidFill>
                  <a:schemeClr val="bg1"/>
                </a:solidFill>
                <a:latin typeface="Arial" pitchFamily="34" charset="0"/>
                <a:cs typeface="Arial" pitchFamily="34" charset="0"/>
              </a:rPr>
              <a:t>. </a:t>
            </a:r>
            <a:endParaRPr lang="id-ID" sz="2400" dirty="0">
              <a:solidFill>
                <a:schemeClr val="bg1"/>
              </a:solidFill>
              <a:latin typeface="Arial" pitchFamily="34" charset="0"/>
              <a:cs typeface="Arial" pitchFamily="34" charset="0"/>
            </a:endParaRPr>
          </a:p>
          <a:p>
            <a:pPr marL="650875" indent="-514350">
              <a:buClr>
                <a:schemeClr val="bg1"/>
              </a:buClr>
              <a:buNone/>
            </a:pPr>
            <a:r>
              <a:rPr lang="id-ID" sz="2400" dirty="0">
                <a:solidFill>
                  <a:schemeClr val="bg1"/>
                </a:solidFill>
                <a:latin typeface="Arial" pitchFamily="34" charset="0"/>
                <a:cs typeface="Arial" pitchFamily="34" charset="0"/>
              </a:rPr>
              <a:t> </a:t>
            </a:r>
          </a:p>
        </p:txBody>
      </p:sp>
      <p:sp>
        <p:nvSpPr>
          <p:cNvPr id="2" name="TextBox 1">
            <a:extLst>
              <a:ext uri="{FF2B5EF4-FFF2-40B4-BE49-F238E27FC236}">
                <a16:creationId xmlns:a16="http://schemas.microsoft.com/office/drawing/2014/main" xmlns="" id="{1C08B75D-E7BE-4D4D-9985-4C47ED450E2D}"/>
              </a:ext>
            </a:extLst>
          </p:cNvPr>
          <p:cNvSpPr txBox="1"/>
          <p:nvPr/>
        </p:nvSpPr>
        <p:spPr>
          <a:xfrm>
            <a:off x="1781959" y="318443"/>
            <a:ext cx="8435280" cy="830997"/>
          </a:xfrm>
          <a:prstGeom prst="rect">
            <a:avLst/>
          </a:prstGeom>
          <a:solidFill>
            <a:schemeClr val="accent5">
              <a:lumMod val="60000"/>
              <a:lumOff val="40000"/>
            </a:schemeClr>
          </a:solidFill>
        </p:spPr>
        <p:txBody>
          <a:bodyPr wrap="square" rtlCol="0">
            <a:spAutoFit/>
          </a:bodyPr>
          <a:lstStyle/>
          <a:p>
            <a:r>
              <a:rPr lang="en-ID" sz="2400" dirty="0"/>
              <a:t>RIWAYAT PENGAWAS SEKOLAH SEBAGAI JABATAN FUNGSIONAL</a:t>
            </a:r>
            <a:endParaRPr lang="id-ID" sz="2400" dirty="0"/>
          </a:p>
        </p:txBody>
      </p:sp>
    </p:spTree>
    <p:extLst>
      <p:ext uri="{BB962C8B-B14F-4D97-AF65-F5344CB8AC3E}">
        <p14:creationId xmlns:p14="http://schemas.microsoft.com/office/powerpoint/2010/main" val="153762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ABCB1-E7EE-4B48-8266-6D9170A1E6B8}"/>
              </a:ext>
            </a:extLst>
          </p:cNvPr>
          <p:cNvSpPr>
            <a:spLocks noGrp="1"/>
          </p:cNvSpPr>
          <p:nvPr>
            <p:ph type="ctrTitle"/>
          </p:nvPr>
        </p:nvSpPr>
        <p:spPr>
          <a:xfrm>
            <a:off x="2209800" y="304800"/>
            <a:ext cx="7772400" cy="1143000"/>
          </a:xfrm>
        </p:spPr>
        <p:txBody>
          <a:bodyPr>
            <a:noAutofit/>
          </a:bodyPr>
          <a:lstStyle/>
          <a:p>
            <a:r>
              <a:rPr lang="en-ID" sz="2400" dirty="0"/>
              <a:t>SYARAT PENGANGKATAN PENGAWAS SEKOLAH BERDASARKAN KEPUTUSAN MENPAN NO 118 TAHUN 1996</a:t>
            </a:r>
            <a:endParaRPr lang="id-ID" sz="2400" dirty="0"/>
          </a:p>
        </p:txBody>
      </p:sp>
      <p:sp>
        <p:nvSpPr>
          <p:cNvPr id="3" name="Subtitle 2">
            <a:extLst>
              <a:ext uri="{FF2B5EF4-FFF2-40B4-BE49-F238E27FC236}">
                <a16:creationId xmlns:a16="http://schemas.microsoft.com/office/drawing/2014/main" xmlns="" id="{514678DF-9019-4DBC-9276-867C50F83901}"/>
              </a:ext>
            </a:extLst>
          </p:cNvPr>
          <p:cNvSpPr>
            <a:spLocks noGrp="1"/>
          </p:cNvSpPr>
          <p:nvPr>
            <p:ph type="subTitle" idx="1"/>
          </p:nvPr>
        </p:nvSpPr>
        <p:spPr>
          <a:xfrm>
            <a:off x="2514600" y="1447800"/>
            <a:ext cx="7467600" cy="4191000"/>
          </a:xfrm>
        </p:spPr>
        <p:txBody>
          <a:bodyPr>
            <a:normAutofit fontScale="85000" lnSpcReduction="20000"/>
          </a:bodyPr>
          <a:lstStyle/>
          <a:p>
            <a:pPr algn="l"/>
            <a:r>
              <a:rPr lang="id-ID" sz="1900" b="1" dirty="0">
                <a:latin typeface="Arial Black" panose="020B0A04020102020204" pitchFamily="34" charset="0"/>
              </a:rPr>
              <a:t>Persyaratan PNS yang diangkat pertama kali harus memenuhi syarat sebagai berikut: </a:t>
            </a:r>
            <a:endParaRPr lang="en-ID" sz="1900" b="1" dirty="0">
              <a:latin typeface="Arial Black" panose="020B0A04020102020204" pitchFamily="34" charset="0"/>
            </a:endParaRPr>
          </a:p>
          <a:p>
            <a:pPr marL="514350" indent="-514350">
              <a:buAutoNum type="alphaLcPeriod"/>
            </a:pPr>
            <a:r>
              <a:rPr lang="id-ID" b="1" dirty="0">
                <a:latin typeface="Arial Black" panose="020B0A04020102020204" pitchFamily="34" charset="0"/>
              </a:rPr>
              <a:t>Persyaratan Umum </a:t>
            </a:r>
            <a:endParaRPr lang="en-ID" b="1" dirty="0">
              <a:latin typeface="Arial Black" panose="020B0A04020102020204" pitchFamily="34" charset="0"/>
            </a:endParaRPr>
          </a:p>
          <a:p>
            <a:pPr marL="342900" indent="-342900">
              <a:buFont typeface="+mj-lt"/>
              <a:buAutoNum type="arabicPeriod"/>
            </a:pPr>
            <a:r>
              <a:rPr lang="id-ID" sz="1400" b="1" dirty="0">
                <a:latin typeface="Arial Black" panose="020B0A04020102020204" pitchFamily="34" charset="0"/>
              </a:rPr>
              <a:t>Memiliki keterampilan dan keahlian yang sesuai dengan bidang pengawasan yang akan dilakukan dan dibuktikan dengan spesialisasi pendidikan tertentu atau penugasan yang bersangkutan sewaktu menjadi guru; </a:t>
            </a:r>
            <a:endParaRPr lang="en-ID" sz="1400" b="1" dirty="0">
              <a:latin typeface="Arial Black" panose="020B0A04020102020204" pitchFamily="34" charset="0"/>
            </a:endParaRPr>
          </a:p>
          <a:p>
            <a:pPr marL="342900" indent="-342900">
              <a:buFont typeface="+mj-lt"/>
              <a:buAutoNum type="arabicPeriod"/>
            </a:pPr>
            <a:r>
              <a:rPr lang="id-ID" sz="1400" b="1" dirty="0">
                <a:latin typeface="Arial Black" panose="020B0A04020102020204" pitchFamily="34" charset="0"/>
              </a:rPr>
              <a:t> Berkedudukan dan berpengalaman sebagai guru sekurang-kurangnya selama 6 (enam) tahun secara berturut-turut; </a:t>
            </a:r>
            <a:endParaRPr lang="en-ID" sz="1400" b="1" dirty="0">
              <a:latin typeface="Arial Black" panose="020B0A04020102020204" pitchFamily="34" charset="0"/>
            </a:endParaRPr>
          </a:p>
          <a:p>
            <a:pPr marL="342900" indent="-342900">
              <a:buFont typeface="+mj-lt"/>
              <a:buAutoNum type="arabicPeriod"/>
            </a:pPr>
            <a:r>
              <a:rPr lang="id-ID" sz="1400" b="1" dirty="0">
                <a:solidFill>
                  <a:srgbClr val="FF0000"/>
                </a:solidFill>
                <a:latin typeface="Arial Black" panose="020B0A04020102020204" pitchFamily="34" charset="0"/>
              </a:rPr>
              <a:t> Lulus diklat kedinasan di bidang pengawasan sekolah</a:t>
            </a:r>
            <a:r>
              <a:rPr lang="id-ID" sz="1400" b="1" dirty="0">
                <a:latin typeface="Arial Black" panose="020B0A04020102020204" pitchFamily="34" charset="0"/>
              </a:rPr>
              <a:t>;</a:t>
            </a:r>
            <a:endParaRPr lang="en-ID" sz="1400" b="1" dirty="0">
              <a:latin typeface="Arial Black" panose="020B0A04020102020204" pitchFamily="34" charset="0"/>
            </a:endParaRPr>
          </a:p>
          <a:p>
            <a:pPr marL="342900" indent="-342900">
              <a:buFont typeface="+mj-lt"/>
              <a:buAutoNum type="arabicPeriod"/>
            </a:pPr>
            <a:r>
              <a:rPr lang="id-ID" sz="1400" b="1" dirty="0">
                <a:latin typeface="Arial Black" panose="020B0A04020102020204" pitchFamily="34" charset="0"/>
              </a:rPr>
              <a:t>  Setiap unsur dalam DP3 minimal bernilai baik dalam dua tahun terakhir; </a:t>
            </a:r>
            <a:endParaRPr lang="en-ID" sz="1400" b="1" dirty="0">
              <a:latin typeface="Arial Black" panose="020B0A04020102020204" pitchFamily="34" charset="0"/>
            </a:endParaRPr>
          </a:p>
          <a:p>
            <a:pPr marL="342900" indent="-342900">
              <a:buFont typeface="+mj-lt"/>
              <a:buAutoNum type="arabicPeriod"/>
            </a:pPr>
            <a:r>
              <a:rPr lang="id-ID" sz="1400" b="1" dirty="0">
                <a:latin typeface="Arial Black" panose="020B0A04020102020204" pitchFamily="34" charset="0"/>
              </a:rPr>
              <a:t> Usia setinggi-tingginya 5 (lima) tahun sebelum mencapai BUP. </a:t>
            </a:r>
            <a:endParaRPr lang="en-ID" sz="1400" b="1" dirty="0">
              <a:latin typeface="Arial Black" panose="020B0A04020102020204" pitchFamily="34" charset="0"/>
            </a:endParaRPr>
          </a:p>
          <a:p>
            <a:pPr marL="342900" indent="-342900">
              <a:buFont typeface="+mj-lt"/>
              <a:buAutoNum type="arabicPeriod"/>
            </a:pPr>
            <a:endParaRPr lang="en-ID" sz="1400" b="1" dirty="0">
              <a:latin typeface="Arial Black" panose="020B0A04020102020204" pitchFamily="34" charset="0"/>
            </a:endParaRPr>
          </a:p>
          <a:p>
            <a:r>
              <a:rPr lang="id-ID" b="1" dirty="0">
                <a:latin typeface="Arial Black" panose="020B0A04020102020204" pitchFamily="34" charset="0"/>
              </a:rPr>
              <a:t>b. Persyaratan khusus </a:t>
            </a:r>
            <a:endParaRPr lang="en-ID" b="1" dirty="0">
              <a:latin typeface="Arial Black" panose="020B0A04020102020204" pitchFamily="34" charset="0"/>
            </a:endParaRPr>
          </a:p>
          <a:p>
            <a:pPr marL="342900" indent="-342900">
              <a:buFont typeface="+mj-lt"/>
              <a:buAutoNum type="arabicPeriod"/>
            </a:pPr>
            <a:r>
              <a:rPr lang="id-ID" sz="1400" b="1" dirty="0">
                <a:latin typeface="Arial Black" panose="020B0A04020102020204" pitchFamily="34" charset="0"/>
              </a:rPr>
              <a:t>Pendidikan serendah-rendahnya S.1/D.IV; </a:t>
            </a:r>
            <a:endParaRPr lang="en-ID" sz="1400" b="1" dirty="0">
              <a:latin typeface="Arial Black" panose="020B0A04020102020204" pitchFamily="34" charset="0"/>
            </a:endParaRPr>
          </a:p>
          <a:p>
            <a:pPr marL="342900" indent="-342900">
              <a:buFont typeface="+mj-lt"/>
              <a:buAutoNum type="arabicPeriod"/>
            </a:pPr>
            <a:r>
              <a:rPr lang="id-ID" sz="1400" b="1" dirty="0">
                <a:latin typeface="Arial Black" panose="020B0A04020102020204" pitchFamily="34" charset="0"/>
              </a:rPr>
              <a:t>Berkedudukan serendah-rendahnya Guru Dewasa; </a:t>
            </a:r>
            <a:endParaRPr lang="en-ID" sz="1400" b="1" dirty="0">
              <a:latin typeface="Arial Black" panose="020B0A04020102020204" pitchFamily="34" charset="0"/>
            </a:endParaRPr>
          </a:p>
          <a:p>
            <a:pPr marL="342900" indent="-342900">
              <a:buFont typeface="+mj-lt"/>
              <a:buAutoNum type="arabicPeriod"/>
            </a:pPr>
            <a:r>
              <a:rPr lang="id-ID" sz="1400" b="1" dirty="0">
                <a:latin typeface="Arial Black" panose="020B0A04020102020204" pitchFamily="34" charset="0"/>
              </a:rPr>
              <a:t>3) Memiliki salah satu spesialisasi mata pelajaran/rumpun mata pelajaran yang sesuai.</a:t>
            </a:r>
          </a:p>
        </p:txBody>
      </p:sp>
    </p:spTree>
    <p:extLst>
      <p:ext uri="{BB962C8B-B14F-4D97-AF65-F5344CB8AC3E}">
        <p14:creationId xmlns:p14="http://schemas.microsoft.com/office/powerpoint/2010/main" val="103295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EDD2E9-813D-438E-8657-F3A99A1D8459}"/>
              </a:ext>
            </a:extLst>
          </p:cNvPr>
          <p:cNvSpPr>
            <a:spLocks noGrp="1"/>
          </p:cNvSpPr>
          <p:nvPr>
            <p:ph type="title"/>
          </p:nvPr>
        </p:nvSpPr>
        <p:spPr>
          <a:xfrm>
            <a:off x="1981199" y="274638"/>
            <a:ext cx="9812215" cy="1477962"/>
          </a:xfrm>
        </p:spPr>
        <p:txBody>
          <a:bodyPr>
            <a:noAutofit/>
          </a:bodyPr>
          <a:lstStyle/>
          <a:p>
            <a:pPr algn="ctr"/>
            <a:r>
              <a:rPr lang="en-US" sz="100" b="1" dirty="0"/>
              <a:t/>
            </a:r>
            <a:br>
              <a:rPr lang="en-US" sz="100" b="1" dirty="0"/>
            </a:br>
            <a:r>
              <a:rPr lang="en-US" sz="100" b="1" dirty="0"/>
              <a:t/>
            </a:r>
            <a:br>
              <a:rPr lang="en-US" sz="100" b="1" dirty="0"/>
            </a:br>
            <a:r>
              <a:rPr lang="en-US" sz="100" b="1" dirty="0"/>
              <a:t/>
            </a:r>
            <a:br>
              <a:rPr lang="en-US" sz="100" b="1" dirty="0"/>
            </a:br>
            <a:r>
              <a:rPr lang="en-US" sz="100" b="1" dirty="0"/>
              <a:t/>
            </a:r>
            <a:br>
              <a:rPr lang="en-US" sz="100" b="1" dirty="0"/>
            </a:br>
            <a:r>
              <a:rPr lang="en-US" sz="1800" b="1" dirty="0"/>
              <a:t>KEPUTUSAN MENTERI NEGARA PENDAYAGUNAAN APARATUR NEGARA</a:t>
            </a:r>
            <a:r>
              <a:rPr lang="id-ID" sz="1800" b="1" dirty="0"/>
              <a:t/>
            </a:r>
            <a:br>
              <a:rPr lang="id-ID" sz="1800" b="1" dirty="0"/>
            </a:br>
            <a:r>
              <a:rPr lang="en-US" sz="1800" b="1" dirty="0"/>
              <a:t>NOMOR :  91/KEP/M.PAN/10/2001</a:t>
            </a:r>
            <a:r>
              <a:rPr lang="id-ID" sz="1800" dirty="0"/>
              <a:t/>
            </a:r>
            <a:br>
              <a:rPr lang="id-ID" sz="1800" dirty="0"/>
            </a:br>
            <a:r>
              <a:rPr lang="en-US" sz="1800" b="1" dirty="0"/>
              <a:t>TENTANG</a:t>
            </a:r>
            <a:r>
              <a:rPr lang="id-ID" sz="1800" b="1" dirty="0"/>
              <a:t/>
            </a:r>
            <a:br>
              <a:rPr lang="id-ID" sz="1800" b="1" dirty="0"/>
            </a:br>
            <a:r>
              <a:rPr lang="en-US" sz="1800" b="1" dirty="0"/>
              <a:t>JABATAN FUNGSIONAL PENGAWAS SEKOLAH</a:t>
            </a:r>
            <a:r>
              <a:rPr lang="id-ID" sz="1800" dirty="0"/>
              <a:t/>
            </a:r>
            <a:br>
              <a:rPr lang="id-ID" sz="1800" dirty="0"/>
            </a:br>
            <a:r>
              <a:rPr lang="en-US" sz="1800" b="1" dirty="0"/>
              <a:t>DAN ANGKA KREDITNYA</a:t>
            </a:r>
            <a:r>
              <a:rPr lang="id-ID" sz="1200" dirty="0"/>
              <a:t/>
            </a:r>
            <a:br>
              <a:rPr lang="id-ID" sz="1200" dirty="0"/>
            </a:br>
            <a:r>
              <a:rPr lang="en-US" sz="1200" b="1" dirty="0"/>
              <a:t/>
            </a:r>
            <a:br>
              <a:rPr lang="en-US" sz="1200" b="1" dirty="0"/>
            </a:br>
            <a:r>
              <a:rPr lang="en-US" sz="1600" b="1" dirty="0">
                <a:solidFill>
                  <a:srgbClr val="FF0000"/>
                </a:solidFill>
              </a:rPr>
              <a:t>BAB IX</a:t>
            </a:r>
            <a:r>
              <a:rPr lang="en-ID" sz="1600" b="1" dirty="0">
                <a:solidFill>
                  <a:srgbClr val="FF0000"/>
                </a:solidFill>
              </a:rPr>
              <a:t> </a:t>
            </a:r>
            <a:r>
              <a:rPr lang="en-US" sz="1600" b="1" dirty="0">
                <a:solidFill>
                  <a:srgbClr val="FF0000"/>
                </a:solidFill>
              </a:rPr>
              <a:t>SYARAT PENGANGKATAN DALAM JABATAN</a:t>
            </a:r>
            <a:r>
              <a:rPr lang="id-ID" sz="1800" dirty="0"/>
              <a:t/>
            </a:r>
            <a:br>
              <a:rPr lang="id-ID" sz="1800" dirty="0"/>
            </a:br>
            <a:r>
              <a:rPr lang="id-ID" sz="100" dirty="0"/>
              <a:t/>
            </a:r>
            <a:br>
              <a:rPr lang="id-ID" sz="100" dirty="0"/>
            </a:br>
            <a:endParaRPr lang="id-ID" sz="100" dirty="0"/>
          </a:p>
        </p:txBody>
      </p:sp>
      <p:sp>
        <p:nvSpPr>
          <p:cNvPr id="3" name="Content Placeholder 2">
            <a:extLst>
              <a:ext uri="{FF2B5EF4-FFF2-40B4-BE49-F238E27FC236}">
                <a16:creationId xmlns:a16="http://schemas.microsoft.com/office/drawing/2014/main" xmlns="" id="{3F37A981-E49C-425C-AAA3-7B7C7B2928B8}"/>
              </a:ext>
            </a:extLst>
          </p:cNvPr>
          <p:cNvSpPr>
            <a:spLocks noGrp="1"/>
          </p:cNvSpPr>
          <p:nvPr>
            <p:ph idx="1"/>
          </p:nvPr>
        </p:nvSpPr>
        <p:spPr>
          <a:xfrm>
            <a:off x="2133600" y="2438400"/>
            <a:ext cx="9530862" cy="4144962"/>
          </a:xfrm>
        </p:spPr>
        <p:txBody>
          <a:bodyPr>
            <a:noAutofit/>
          </a:bodyPr>
          <a:lstStyle/>
          <a:p>
            <a:pPr marL="0" indent="0" algn="ctr">
              <a:buNone/>
            </a:pPr>
            <a:r>
              <a:rPr lang="en-US" b="1" dirty="0" err="1"/>
              <a:t>Pasal</a:t>
            </a:r>
            <a:r>
              <a:rPr lang="en-US" b="1" dirty="0"/>
              <a:t> 22</a:t>
            </a:r>
            <a:endParaRPr lang="id-ID" b="1" dirty="0"/>
          </a:p>
          <a:p>
            <a:pPr marL="0" indent="0">
              <a:buNone/>
            </a:pPr>
            <a:r>
              <a:rPr lang="en-US" dirty="0" err="1"/>
              <a:t>Pegawai</a:t>
            </a:r>
            <a:r>
              <a:rPr lang="en-US" dirty="0"/>
              <a:t> </a:t>
            </a:r>
            <a:r>
              <a:rPr lang="en-US" dirty="0" err="1"/>
              <a:t>Negeri</a:t>
            </a:r>
            <a:r>
              <a:rPr lang="en-US" dirty="0"/>
              <a:t> </a:t>
            </a:r>
            <a:r>
              <a:rPr lang="en-US" dirty="0" err="1"/>
              <a:t>Sipil</a:t>
            </a:r>
            <a:r>
              <a:rPr lang="en-US" dirty="0"/>
              <a:t> yang </a:t>
            </a:r>
            <a:r>
              <a:rPr lang="en-US" dirty="0" err="1"/>
              <a:t>akan</a:t>
            </a:r>
            <a:r>
              <a:rPr lang="en-US" dirty="0"/>
              <a:t> </a:t>
            </a:r>
            <a:r>
              <a:rPr lang="en-US" dirty="0" err="1"/>
              <a:t>diangkat</a:t>
            </a:r>
            <a:r>
              <a:rPr lang="en-US" dirty="0"/>
              <a:t> </a:t>
            </a:r>
            <a:r>
              <a:rPr lang="en-US" dirty="0" err="1"/>
              <a:t>untuk</a:t>
            </a:r>
            <a:r>
              <a:rPr lang="en-US" dirty="0"/>
              <a:t> </a:t>
            </a:r>
            <a:r>
              <a:rPr lang="en-US" dirty="0" err="1"/>
              <a:t>pertama</a:t>
            </a:r>
            <a:r>
              <a:rPr lang="en-US" dirty="0"/>
              <a:t> kali </a:t>
            </a:r>
            <a:r>
              <a:rPr lang="en-US" dirty="0" err="1"/>
              <a:t>dalam</a:t>
            </a:r>
            <a:r>
              <a:rPr lang="en-US" dirty="0"/>
              <a:t> </a:t>
            </a:r>
            <a:r>
              <a:rPr lang="en-US" dirty="0" err="1"/>
              <a:t>jabatan</a:t>
            </a:r>
            <a:r>
              <a:rPr lang="en-US" dirty="0"/>
              <a:t> </a:t>
            </a:r>
            <a:r>
              <a:rPr lang="en-US" dirty="0" err="1"/>
              <a:t>Pengawas</a:t>
            </a:r>
            <a:r>
              <a:rPr lang="en-US" dirty="0"/>
              <a:t> </a:t>
            </a:r>
            <a:r>
              <a:rPr lang="en-US" dirty="0" err="1"/>
              <a:t>Sekolah</a:t>
            </a:r>
            <a:r>
              <a:rPr lang="en-US" dirty="0"/>
              <a:t> </a:t>
            </a:r>
            <a:r>
              <a:rPr lang="en-US" dirty="0" err="1"/>
              <a:t>harus</a:t>
            </a:r>
            <a:r>
              <a:rPr lang="en-US" dirty="0"/>
              <a:t> </a:t>
            </a:r>
            <a:r>
              <a:rPr lang="en-US" dirty="0" err="1"/>
              <a:t>memenuhi</a:t>
            </a:r>
            <a:r>
              <a:rPr lang="en-US" dirty="0"/>
              <a:t> </a:t>
            </a:r>
            <a:r>
              <a:rPr lang="en-US" dirty="0" err="1"/>
              <a:t>syarat</a:t>
            </a:r>
            <a:r>
              <a:rPr lang="en-US" dirty="0"/>
              <a:t> </a:t>
            </a:r>
            <a:r>
              <a:rPr lang="en-US" dirty="0" err="1"/>
              <a:t>umum</a:t>
            </a:r>
            <a:r>
              <a:rPr lang="en-US" dirty="0"/>
              <a:t> </a:t>
            </a:r>
            <a:r>
              <a:rPr lang="en-US" dirty="0" err="1"/>
              <a:t>sebagai</a:t>
            </a:r>
            <a:r>
              <a:rPr lang="en-US" dirty="0"/>
              <a:t> </a:t>
            </a:r>
            <a:r>
              <a:rPr lang="en-US" dirty="0" err="1"/>
              <a:t>berikut</a:t>
            </a:r>
            <a:r>
              <a:rPr lang="en-US" dirty="0"/>
              <a:t>:</a:t>
            </a:r>
            <a:endParaRPr lang="id-ID" dirty="0"/>
          </a:p>
          <a:p>
            <a:pPr lvl="0"/>
            <a:r>
              <a:rPr lang="en-US" dirty="0" err="1"/>
              <a:t>pendidikan</a:t>
            </a:r>
            <a:r>
              <a:rPr lang="en-US" dirty="0"/>
              <a:t> </a:t>
            </a:r>
            <a:r>
              <a:rPr lang="en-US" dirty="0" err="1"/>
              <a:t>serendah-rendahnya</a:t>
            </a:r>
            <a:r>
              <a:rPr lang="en-US" dirty="0"/>
              <a:t> </a:t>
            </a:r>
            <a:r>
              <a:rPr lang="en-US" dirty="0" err="1"/>
              <a:t>Sarjana</a:t>
            </a:r>
            <a:r>
              <a:rPr lang="en-US" dirty="0"/>
              <a:t> (S1) </a:t>
            </a:r>
            <a:r>
              <a:rPr lang="en-US" dirty="0" err="1"/>
              <a:t>atau</a:t>
            </a:r>
            <a:r>
              <a:rPr lang="en-US" dirty="0"/>
              <a:t> Diploma IV yang </a:t>
            </a:r>
            <a:r>
              <a:rPr lang="en-US" dirty="0" err="1"/>
              <a:t>sesuai</a:t>
            </a:r>
            <a:r>
              <a:rPr lang="en-US" dirty="0"/>
              <a:t> </a:t>
            </a:r>
            <a:r>
              <a:rPr lang="en-US" dirty="0" err="1"/>
              <a:t>dengan</a:t>
            </a:r>
            <a:r>
              <a:rPr lang="en-US" dirty="0"/>
              <a:t> </a:t>
            </a:r>
            <a:r>
              <a:rPr lang="en-US" dirty="0" err="1"/>
              <a:t>kualifikasi</a:t>
            </a:r>
            <a:r>
              <a:rPr lang="en-US" dirty="0"/>
              <a:t> yang </a:t>
            </a:r>
            <a:r>
              <a:rPr lang="en-US" dirty="0" err="1"/>
              <a:t>ditentukan</a:t>
            </a:r>
            <a:r>
              <a:rPr lang="en-US" dirty="0"/>
              <a:t>, </a:t>
            </a:r>
            <a:r>
              <a:rPr lang="en-US" dirty="0" err="1"/>
              <a:t>kecuali</a:t>
            </a:r>
            <a:r>
              <a:rPr lang="en-US" dirty="0"/>
              <a:t> </a:t>
            </a:r>
            <a:r>
              <a:rPr lang="en-US" dirty="0" err="1"/>
              <a:t>bagi</a:t>
            </a:r>
            <a:r>
              <a:rPr lang="en-US" dirty="0"/>
              <a:t> </a:t>
            </a:r>
            <a:r>
              <a:rPr lang="en-US" dirty="0" err="1"/>
              <a:t>Pegawai</a:t>
            </a:r>
            <a:r>
              <a:rPr lang="en-US" dirty="0"/>
              <a:t> </a:t>
            </a:r>
            <a:r>
              <a:rPr lang="en-US" dirty="0" err="1"/>
              <a:t>Negeri</a:t>
            </a:r>
            <a:r>
              <a:rPr lang="en-US" dirty="0"/>
              <a:t> </a:t>
            </a:r>
            <a:r>
              <a:rPr lang="en-US" dirty="0" err="1"/>
              <a:t>Sipil</a:t>
            </a:r>
            <a:r>
              <a:rPr lang="en-US" dirty="0"/>
              <a:t> yang </a:t>
            </a:r>
            <a:r>
              <a:rPr lang="en-US" dirty="0" err="1"/>
              <a:t>berasal</a:t>
            </a:r>
            <a:r>
              <a:rPr lang="en-US" dirty="0"/>
              <a:t> </a:t>
            </a:r>
            <a:r>
              <a:rPr lang="en-US" dirty="0" err="1"/>
              <a:t>dari</a:t>
            </a:r>
            <a:r>
              <a:rPr lang="en-US" dirty="0"/>
              <a:t> guru </a:t>
            </a:r>
            <a:r>
              <a:rPr lang="en-US" dirty="0" err="1"/>
              <a:t>dan</a:t>
            </a:r>
            <a:r>
              <a:rPr lang="en-US" dirty="0"/>
              <a:t> </a:t>
            </a:r>
            <a:r>
              <a:rPr lang="en-US" dirty="0" err="1"/>
              <a:t>ditugaskan</a:t>
            </a:r>
            <a:r>
              <a:rPr lang="en-US" dirty="0"/>
              <a:t> di </a:t>
            </a:r>
            <a:r>
              <a:rPr lang="en-US" dirty="0" err="1"/>
              <a:t>daerah</a:t>
            </a:r>
            <a:r>
              <a:rPr lang="en-US" dirty="0"/>
              <a:t> </a:t>
            </a:r>
            <a:r>
              <a:rPr lang="en-US" dirty="0" err="1"/>
              <a:t>terpencil</a:t>
            </a:r>
            <a:r>
              <a:rPr lang="en-US" dirty="0"/>
              <a:t> </a:t>
            </a:r>
            <a:r>
              <a:rPr lang="en-US" dirty="0" err="1"/>
              <a:t>dapat</a:t>
            </a:r>
            <a:r>
              <a:rPr lang="en-US" dirty="0"/>
              <a:t> </a:t>
            </a:r>
            <a:r>
              <a:rPr lang="en-US" dirty="0" err="1"/>
              <a:t>berijazah</a:t>
            </a:r>
            <a:r>
              <a:rPr lang="en-US" dirty="0"/>
              <a:t> </a:t>
            </a:r>
            <a:r>
              <a:rPr lang="en-US" dirty="0" err="1"/>
              <a:t>serendah-rendahnya</a:t>
            </a:r>
            <a:r>
              <a:rPr lang="en-US" dirty="0"/>
              <a:t> Diploma II yang </a:t>
            </a:r>
            <a:r>
              <a:rPr lang="en-US" dirty="0" err="1"/>
              <a:t>sesuai</a:t>
            </a:r>
            <a:r>
              <a:rPr lang="en-US" dirty="0"/>
              <a:t> </a:t>
            </a:r>
            <a:r>
              <a:rPr lang="en-US" dirty="0" err="1"/>
              <a:t>dengan</a:t>
            </a:r>
            <a:r>
              <a:rPr lang="en-US" dirty="0"/>
              <a:t> </a:t>
            </a:r>
            <a:r>
              <a:rPr lang="en-US" dirty="0" err="1"/>
              <a:t>kualifikasi</a:t>
            </a:r>
            <a:r>
              <a:rPr lang="en-US" dirty="0"/>
              <a:t> yang </a:t>
            </a:r>
            <a:r>
              <a:rPr lang="en-US" dirty="0" err="1"/>
              <a:t>ditentukan</a:t>
            </a:r>
            <a:r>
              <a:rPr lang="en-US" dirty="0"/>
              <a:t>;</a:t>
            </a:r>
            <a:endParaRPr lang="id-ID" dirty="0"/>
          </a:p>
          <a:p>
            <a:pPr lvl="0"/>
            <a:r>
              <a:rPr lang="en-US" dirty="0" err="1">
                <a:solidFill>
                  <a:srgbClr val="FF0000"/>
                </a:solidFill>
              </a:rPr>
              <a:t>telah</a:t>
            </a:r>
            <a:r>
              <a:rPr lang="en-US" dirty="0">
                <a:solidFill>
                  <a:srgbClr val="FF0000"/>
                </a:solidFill>
              </a:rPr>
              <a:t> </a:t>
            </a:r>
            <a:r>
              <a:rPr lang="en-US" dirty="0" err="1">
                <a:solidFill>
                  <a:srgbClr val="FF0000"/>
                </a:solidFill>
              </a:rPr>
              <a:t>mengikuti</a:t>
            </a:r>
            <a:r>
              <a:rPr lang="en-US" dirty="0">
                <a:solidFill>
                  <a:srgbClr val="FF0000"/>
                </a:solidFill>
              </a:rPr>
              <a:t> </a:t>
            </a:r>
            <a:r>
              <a:rPr lang="en-US" dirty="0" err="1">
                <a:solidFill>
                  <a:srgbClr val="FF0000"/>
                </a:solidFill>
              </a:rPr>
              <a:t>pendidikan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pelatihan</a:t>
            </a:r>
            <a:r>
              <a:rPr lang="en-US" dirty="0">
                <a:solidFill>
                  <a:srgbClr val="FF0000"/>
                </a:solidFill>
              </a:rPr>
              <a:t> </a:t>
            </a:r>
            <a:r>
              <a:rPr lang="en-US" dirty="0" err="1">
                <a:solidFill>
                  <a:srgbClr val="FF0000"/>
                </a:solidFill>
              </a:rPr>
              <a:t>kedinasan</a:t>
            </a:r>
            <a:r>
              <a:rPr lang="en-US" dirty="0">
                <a:solidFill>
                  <a:srgbClr val="FF0000"/>
                </a:solidFill>
              </a:rPr>
              <a:t> di </a:t>
            </a:r>
            <a:r>
              <a:rPr lang="en-US" dirty="0" err="1">
                <a:solidFill>
                  <a:srgbClr val="FF0000"/>
                </a:solidFill>
              </a:rPr>
              <a:t>bidang</a:t>
            </a:r>
            <a:r>
              <a:rPr lang="en-US" dirty="0">
                <a:solidFill>
                  <a:srgbClr val="FF0000"/>
                </a:solidFill>
              </a:rPr>
              <a:t> </a:t>
            </a:r>
            <a:r>
              <a:rPr lang="en-US" dirty="0" err="1">
                <a:solidFill>
                  <a:srgbClr val="FF0000"/>
                </a:solidFill>
              </a:rPr>
              <a:t>pengawasan</a:t>
            </a:r>
            <a:r>
              <a:rPr lang="en-US" dirty="0">
                <a:solidFill>
                  <a:srgbClr val="FF0000"/>
                </a:solidFill>
              </a:rPr>
              <a:t> </a:t>
            </a:r>
            <a:r>
              <a:rPr lang="en-US" dirty="0" err="1">
                <a:solidFill>
                  <a:srgbClr val="FF0000"/>
                </a:solidFill>
              </a:rPr>
              <a:t>sekolah</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memperoleh</a:t>
            </a:r>
            <a:r>
              <a:rPr lang="en-US" dirty="0">
                <a:solidFill>
                  <a:srgbClr val="FF0000"/>
                </a:solidFill>
              </a:rPr>
              <a:t> Surat </a:t>
            </a:r>
            <a:r>
              <a:rPr lang="en-US" dirty="0" err="1">
                <a:solidFill>
                  <a:srgbClr val="FF0000"/>
                </a:solidFill>
              </a:rPr>
              <a:t>Tanda</a:t>
            </a:r>
            <a:r>
              <a:rPr lang="en-US" dirty="0">
                <a:solidFill>
                  <a:srgbClr val="FF0000"/>
                </a:solidFill>
              </a:rPr>
              <a:t> </a:t>
            </a:r>
            <a:r>
              <a:rPr lang="en-US" dirty="0" err="1">
                <a:solidFill>
                  <a:srgbClr val="FF0000"/>
                </a:solidFill>
              </a:rPr>
              <a:t>Tamat</a:t>
            </a:r>
            <a:r>
              <a:rPr lang="en-US" dirty="0">
                <a:solidFill>
                  <a:srgbClr val="FF0000"/>
                </a:solidFill>
              </a:rPr>
              <a:t> Pendidikan </a:t>
            </a:r>
            <a:r>
              <a:rPr lang="en-US" dirty="0" err="1">
                <a:solidFill>
                  <a:srgbClr val="FF0000"/>
                </a:solidFill>
              </a:rPr>
              <a:t>dan</a:t>
            </a:r>
            <a:r>
              <a:rPr lang="en-US" dirty="0">
                <a:solidFill>
                  <a:srgbClr val="FF0000"/>
                </a:solidFill>
              </a:rPr>
              <a:t> </a:t>
            </a:r>
            <a:r>
              <a:rPr lang="en-US" dirty="0" err="1">
                <a:solidFill>
                  <a:srgbClr val="FF0000"/>
                </a:solidFill>
              </a:rPr>
              <a:t>Pelatihan</a:t>
            </a:r>
            <a:r>
              <a:rPr lang="en-US" dirty="0">
                <a:solidFill>
                  <a:srgbClr val="FF0000"/>
                </a:solidFill>
              </a:rPr>
              <a:t>;</a:t>
            </a:r>
            <a:endParaRPr lang="id-ID" dirty="0">
              <a:solidFill>
                <a:srgbClr val="FF0000"/>
              </a:solidFill>
            </a:endParaRPr>
          </a:p>
          <a:p>
            <a:pPr lvl="0"/>
            <a:r>
              <a:rPr lang="en-US" dirty="0" err="1"/>
              <a:t>setiap</a:t>
            </a:r>
            <a:r>
              <a:rPr lang="en-US" dirty="0"/>
              <a:t> </a:t>
            </a:r>
            <a:r>
              <a:rPr lang="en-US" dirty="0" err="1"/>
              <a:t>unsur</a:t>
            </a:r>
            <a:r>
              <a:rPr lang="en-US" dirty="0"/>
              <a:t> </a:t>
            </a:r>
            <a:r>
              <a:rPr lang="en-US" dirty="0" err="1"/>
              <a:t>penilaian</a:t>
            </a:r>
            <a:r>
              <a:rPr lang="en-US" dirty="0"/>
              <a:t> </a:t>
            </a:r>
            <a:r>
              <a:rPr lang="en-US" dirty="0" err="1"/>
              <a:t>prestasi</a:t>
            </a:r>
            <a:r>
              <a:rPr lang="en-US" dirty="0"/>
              <a:t> </a:t>
            </a:r>
            <a:r>
              <a:rPr lang="en-US" dirty="0" err="1"/>
              <a:t>kerja</a:t>
            </a:r>
            <a:r>
              <a:rPr lang="en-US" dirty="0"/>
              <a:t> </a:t>
            </a:r>
            <a:r>
              <a:rPr lang="en-US" dirty="0" err="1"/>
              <a:t>sekurang-kurangnya</a:t>
            </a:r>
            <a:r>
              <a:rPr lang="en-US" dirty="0"/>
              <a:t> </a:t>
            </a:r>
            <a:r>
              <a:rPr lang="en-US" dirty="0" err="1"/>
              <a:t>bernilai</a:t>
            </a:r>
            <a:r>
              <a:rPr lang="en-US" dirty="0"/>
              <a:t> </a:t>
            </a:r>
            <a:r>
              <a:rPr lang="en-US" dirty="0" err="1"/>
              <a:t>baik</a:t>
            </a:r>
            <a:r>
              <a:rPr lang="en-US" dirty="0"/>
              <a:t> </a:t>
            </a:r>
            <a:r>
              <a:rPr lang="en-US" dirty="0" err="1"/>
              <a:t>dalam</a:t>
            </a:r>
            <a:r>
              <a:rPr lang="en-US" dirty="0"/>
              <a:t> 2 (</a:t>
            </a:r>
            <a:r>
              <a:rPr lang="en-US" dirty="0" err="1"/>
              <a:t>dua</a:t>
            </a:r>
            <a:r>
              <a:rPr lang="en-US" dirty="0"/>
              <a:t>) </a:t>
            </a:r>
            <a:r>
              <a:rPr lang="en-US" dirty="0" err="1"/>
              <a:t>tahun</a:t>
            </a:r>
            <a:r>
              <a:rPr lang="en-US" dirty="0"/>
              <a:t> </a:t>
            </a:r>
            <a:r>
              <a:rPr lang="en-US" dirty="0" err="1"/>
              <a:t>terakhir</a:t>
            </a:r>
            <a:r>
              <a:rPr lang="en-US" dirty="0"/>
              <a:t>; </a:t>
            </a:r>
            <a:endParaRPr lang="id-ID" dirty="0"/>
          </a:p>
          <a:p>
            <a:pPr lvl="0"/>
            <a:r>
              <a:rPr lang="en-US" dirty="0"/>
              <a:t>lulus </a:t>
            </a:r>
            <a:r>
              <a:rPr lang="en-US" dirty="0" err="1"/>
              <a:t>seleksi</a:t>
            </a:r>
            <a:r>
              <a:rPr lang="en-US" dirty="0"/>
              <a:t> </a:t>
            </a:r>
            <a:r>
              <a:rPr lang="en-US" dirty="0" err="1"/>
              <a:t>sebagai</a:t>
            </a:r>
            <a:r>
              <a:rPr lang="en-US" dirty="0"/>
              <a:t> </a:t>
            </a:r>
            <a:r>
              <a:rPr lang="en-US" dirty="0" err="1"/>
              <a:t>Pengawas</a:t>
            </a:r>
            <a:r>
              <a:rPr lang="en-US" dirty="0"/>
              <a:t> </a:t>
            </a:r>
            <a:r>
              <a:rPr lang="en-US" dirty="0" err="1"/>
              <a:t>Sekolah</a:t>
            </a:r>
            <a:r>
              <a:rPr lang="en-US" dirty="0"/>
              <a:t>.</a:t>
            </a:r>
            <a:endParaRPr lang="id-ID" dirty="0"/>
          </a:p>
        </p:txBody>
      </p:sp>
      <p:sp>
        <p:nvSpPr>
          <p:cNvPr id="4" name="Title 1">
            <a:extLst>
              <a:ext uri="{FF2B5EF4-FFF2-40B4-BE49-F238E27FC236}">
                <a16:creationId xmlns:a16="http://schemas.microsoft.com/office/drawing/2014/main" xmlns="" id="{9233CBC2-345B-4934-88AE-D1AA3BB3A7FC}"/>
              </a:ext>
            </a:extLst>
          </p:cNvPr>
          <p:cNvSpPr txBox="1">
            <a:spLocks/>
          </p:cNvSpPr>
          <p:nvPr/>
        </p:nvSpPr>
        <p:spPr>
          <a:xfrm>
            <a:off x="2209800" y="1296770"/>
            <a:ext cx="7848600" cy="1477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 b="1" dirty="0"/>
              <a:t/>
            </a:r>
            <a:br>
              <a:rPr lang="en-US" sz="700" b="1" dirty="0"/>
            </a:br>
            <a:r>
              <a:rPr lang="id-ID" sz="1100" dirty="0"/>
              <a:t/>
            </a:r>
            <a:br>
              <a:rPr lang="id-ID" sz="1100" dirty="0"/>
            </a:br>
            <a:r>
              <a:rPr lang="en-US" sz="700" b="1" dirty="0"/>
              <a:t/>
            </a:r>
            <a:br>
              <a:rPr lang="en-US" sz="700" b="1" dirty="0"/>
            </a:br>
            <a:r>
              <a:rPr lang="en-US" sz="1000" b="1" dirty="0"/>
              <a:t/>
            </a:r>
            <a:br>
              <a:rPr lang="en-US" sz="1000" b="1" dirty="0"/>
            </a:br>
            <a:r>
              <a:rPr lang="id-ID" sz="600" dirty="0"/>
              <a:t/>
            </a:r>
            <a:br>
              <a:rPr lang="id-ID" sz="600" dirty="0"/>
            </a:br>
            <a:endParaRPr lang="id-ID" sz="700" dirty="0"/>
          </a:p>
        </p:txBody>
      </p:sp>
    </p:spTree>
    <p:extLst>
      <p:ext uri="{BB962C8B-B14F-4D97-AF65-F5344CB8AC3E}">
        <p14:creationId xmlns:p14="http://schemas.microsoft.com/office/powerpoint/2010/main" val="65300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a:spLocks noGrp="1"/>
          </p:cNvSpPr>
          <p:nvPr>
            <p:ph type="sldNum" sz="quarter" idx="12"/>
          </p:nvPr>
        </p:nvSpPr>
        <p:spPr/>
        <p:txBody>
          <a:bodyPr/>
          <a:lstStyle/>
          <a:p>
            <a:pPr>
              <a:defRPr/>
            </a:pPr>
            <a:fld id="{FF29F07B-D91A-4626-A0EF-414C10260D81}" type="slidenum">
              <a:rPr lang="en-US"/>
              <a:pPr>
                <a:defRPr/>
              </a:pPr>
              <a:t>14</a:t>
            </a:fld>
            <a:endParaRPr lang="en-US" dirty="0"/>
          </a:p>
        </p:txBody>
      </p:sp>
      <p:sp>
        <p:nvSpPr>
          <p:cNvPr id="2" name="Rectangle 2"/>
          <p:cNvSpPr>
            <a:spLocks noGrp="1"/>
          </p:cNvSpPr>
          <p:nvPr>
            <p:ph type="title"/>
          </p:nvPr>
        </p:nvSpPr>
        <p:spPr>
          <a:xfrm>
            <a:off x="1828800" y="457200"/>
            <a:ext cx="7981976" cy="838200"/>
          </a:xfrm>
        </p:spPr>
        <p:txBody>
          <a:bodyPr>
            <a:noAutofit/>
          </a:bodyPr>
          <a:lstStyle/>
          <a:p>
            <a:pPr>
              <a:defRPr/>
            </a:pPr>
            <a:r>
              <a:rPr lang="en-ID" sz="2000" dirty="0" err="1">
                <a:solidFill>
                  <a:srgbClr val="002060"/>
                </a:solidFill>
              </a:rPr>
              <a:t>Permenpan</a:t>
            </a:r>
            <a:r>
              <a:rPr lang="en-ID" sz="2000" dirty="0">
                <a:solidFill>
                  <a:srgbClr val="002060"/>
                </a:solidFill>
              </a:rPr>
              <a:t> 21 </a:t>
            </a:r>
            <a:r>
              <a:rPr lang="en-ID" sz="2000" dirty="0" err="1">
                <a:solidFill>
                  <a:srgbClr val="002060"/>
                </a:solidFill>
              </a:rPr>
              <a:t>thn</a:t>
            </a:r>
            <a:r>
              <a:rPr lang="en-ID" sz="2000" dirty="0">
                <a:solidFill>
                  <a:srgbClr val="002060"/>
                </a:solidFill>
              </a:rPr>
              <a:t> 2010…</a:t>
            </a:r>
            <a:r>
              <a:rPr lang="id-ID" sz="2000" dirty="0">
                <a:solidFill>
                  <a:srgbClr val="002060"/>
                </a:solidFill>
              </a:rPr>
              <a:t>Pasal 31 (1)</a:t>
            </a:r>
            <a:br>
              <a:rPr lang="id-ID" sz="2000" dirty="0">
                <a:solidFill>
                  <a:srgbClr val="002060"/>
                </a:solidFill>
              </a:rPr>
            </a:br>
            <a:r>
              <a:rPr lang="en-ID" sz="2000" dirty="0">
                <a:solidFill>
                  <a:srgbClr val="002060"/>
                </a:solidFill>
              </a:rPr>
              <a:t>PNS</a:t>
            </a:r>
            <a:r>
              <a:rPr lang="id-ID" sz="2000" dirty="0">
                <a:solidFill>
                  <a:srgbClr val="002060"/>
                </a:solidFill>
              </a:rPr>
              <a:t> yang diangkat dalam jabatan pengawas sekolah harus memenuhi syarat sebagai berikut</a:t>
            </a:r>
            <a:endParaRPr lang="en-US" sz="2000" dirty="0">
              <a:solidFill>
                <a:srgbClr val="002060"/>
              </a:solidFill>
            </a:endParaRPr>
          </a:p>
        </p:txBody>
      </p:sp>
      <p:graphicFrame>
        <p:nvGraphicFramePr>
          <p:cNvPr id="4" name="Diagram 4"/>
          <p:cNvGraphicFramePr>
            <a:graphicFrameLocks noGrp="1"/>
          </p:cNvGraphicFramePr>
          <p:nvPr>
            <p:ph idx="1"/>
            <p:extLst>
              <p:ext uri="{D42A27DB-BD31-4B8C-83A1-F6EECF244321}">
                <p14:modId xmlns:p14="http://schemas.microsoft.com/office/powerpoint/2010/main" val="1220979708"/>
              </p:ext>
            </p:extLst>
          </p:nvPr>
        </p:nvGraphicFramePr>
        <p:xfrm>
          <a:off x="1885977" y="1865802"/>
          <a:ext cx="10048115" cy="4779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4037" name="Picture 2" descr="C:\Program Files\Microsoft Office\MEDIA\CAGCAT10\j0301252.wmf"/>
          <p:cNvPicPr>
            <a:picLocks noChangeAspect="1" noChangeArrowheads="1"/>
          </p:cNvPicPr>
          <p:nvPr/>
        </p:nvPicPr>
        <p:blipFill>
          <a:blip r:embed="rId8"/>
          <a:srcRect/>
          <a:stretch>
            <a:fillRect/>
          </a:stretch>
        </p:blipFill>
        <p:spPr bwMode="auto">
          <a:xfrm>
            <a:off x="2521560" y="1566829"/>
            <a:ext cx="1214438" cy="1279525"/>
          </a:xfrm>
          <a:prstGeom prst="rect">
            <a:avLst/>
          </a:prstGeom>
          <a:noFill/>
          <a:ln w="9525">
            <a:noFill/>
            <a:miter lim="800000"/>
            <a:headEnd/>
            <a:tailEnd/>
          </a:ln>
        </p:spPr>
      </p:pic>
      <p:pic>
        <p:nvPicPr>
          <p:cNvPr id="44038" name="Picture 3" descr="C:\Program Files\Microsoft Office\MEDIA\CAGCAT10\j0299125.wmf"/>
          <p:cNvPicPr>
            <a:picLocks noChangeAspect="1" noChangeArrowheads="1"/>
          </p:cNvPicPr>
          <p:nvPr/>
        </p:nvPicPr>
        <p:blipFill>
          <a:blip r:embed="rId9"/>
          <a:srcRect/>
          <a:stretch>
            <a:fillRect/>
          </a:stretch>
        </p:blipFill>
        <p:spPr bwMode="auto">
          <a:xfrm>
            <a:off x="2952750" y="3214689"/>
            <a:ext cx="1100138" cy="1214437"/>
          </a:xfrm>
          <a:prstGeom prst="rect">
            <a:avLst/>
          </a:prstGeom>
          <a:noFill/>
          <a:ln w="9525">
            <a:noFill/>
            <a:miter lim="800000"/>
            <a:headEnd/>
            <a:tailEnd/>
          </a:ln>
        </p:spPr>
      </p:pic>
      <p:pic>
        <p:nvPicPr>
          <p:cNvPr id="44039" name="Picture 4" descr="C:\Program Files\Microsoft Office\MEDIA\CAGCAT10\j0285410.wmf"/>
          <p:cNvPicPr>
            <a:picLocks noChangeAspect="1" noChangeArrowheads="1"/>
          </p:cNvPicPr>
          <p:nvPr/>
        </p:nvPicPr>
        <p:blipFill>
          <a:blip r:embed="rId10"/>
          <a:srcRect/>
          <a:stretch>
            <a:fillRect/>
          </a:stretch>
        </p:blipFill>
        <p:spPr bwMode="auto">
          <a:xfrm>
            <a:off x="2667001" y="4500563"/>
            <a:ext cx="1357313" cy="1776412"/>
          </a:xfrm>
          <a:prstGeom prst="rect">
            <a:avLst/>
          </a:prstGeom>
          <a:noFill/>
          <a:ln w="9525">
            <a:noFill/>
            <a:miter lim="800000"/>
            <a:headEnd/>
            <a:tailEnd/>
          </a:ln>
        </p:spPr>
      </p:pic>
    </p:spTree>
    <p:extLst>
      <p:ext uri="{BB962C8B-B14F-4D97-AF65-F5344CB8AC3E}">
        <p14:creationId xmlns:p14="http://schemas.microsoft.com/office/powerpoint/2010/main" val="36756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C57BA-B043-4499-BFD8-C30F325EC163}"/>
              </a:ext>
            </a:extLst>
          </p:cNvPr>
          <p:cNvSpPr>
            <a:spLocks noGrp="1"/>
          </p:cNvSpPr>
          <p:nvPr>
            <p:ph type="ctrTitle"/>
          </p:nvPr>
        </p:nvSpPr>
        <p:spPr>
          <a:xfrm>
            <a:off x="2362200" y="381001"/>
            <a:ext cx="7772400" cy="1470025"/>
          </a:xfrm>
        </p:spPr>
        <p:txBody>
          <a:bodyPr>
            <a:normAutofit fontScale="90000"/>
          </a:bodyPr>
          <a:lstStyle/>
          <a:p>
            <a:r>
              <a:rPr lang="en-ID" dirty="0"/>
              <a:t>DARI 3 ATURAN MENPAN TERSEBUT DI ATAS</a:t>
            </a:r>
            <a:endParaRPr lang="id-ID" dirty="0"/>
          </a:p>
        </p:txBody>
      </p:sp>
      <p:sp>
        <p:nvSpPr>
          <p:cNvPr id="3" name="Subtitle 2">
            <a:extLst>
              <a:ext uri="{FF2B5EF4-FFF2-40B4-BE49-F238E27FC236}">
                <a16:creationId xmlns:a16="http://schemas.microsoft.com/office/drawing/2014/main" xmlns="" id="{092B55B0-4422-4ECB-B0AE-C3F847FFCE04}"/>
              </a:ext>
            </a:extLst>
          </p:cNvPr>
          <p:cNvSpPr>
            <a:spLocks noGrp="1"/>
          </p:cNvSpPr>
          <p:nvPr>
            <p:ph type="subTitle" idx="1"/>
          </p:nvPr>
        </p:nvSpPr>
        <p:spPr>
          <a:xfrm>
            <a:off x="3048000" y="2057400"/>
            <a:ext cx="6400800" cy="1752600"/>
          </a:xfrm>
        </p:spPr>
        <p:txBody>
          <a:bodyPr>
            <a:normAutofit fontScale="40000" lnSpcReduction="20000"/>
          </a:bodyPr>
          <a:lstStyle/>
          <a:p>
            <a:r>
              <a:rPr lang="en-US" sz="5800" b="1" dirty="0" err="1">
                <a:solidFill>
                  <a:srgbClr val="FF0000"/>
                </a:solidFill>
              </a:rPr>
              <a:t>telah</a:t>
            </a:r>
            <a:r>
              <a:rPr lang="en-US" sz="5800" b="1" dirty="0">
                <a:solidFill>
                  <a:srgbClr val="FF0000"/>
                </a:solidFill>
              </a:rPr>
              <a:t> </a:t>
            </a:r>
            <a:r>
              <a:rPr lang="en-US" sz="5800" b="1" dirty="0" err="1">
                <a:solidFill>
                  <a:srgbClr val="FF0000"/>
                </a:solidFill>
              </a:rPr>
              <a:t>mengikuti</a:t>
            </a:r>
            <a:r>
              <a:rPr lang="en-US" sz="5800" b="1" dirty="0">
                <a:solidFill>
                  <a:srgbClr val="FF0000"/>
                </a:solidFill>
              </a:rPr>
              <a:t> </a:t>
            </a:r>
            <a:r>
              <a:rPr lang="en-US" sz="5800" b="1" dirty="0" err="1">
                <a:solidFill>
                  <a:srgbClr val="FF0000"/>
                </a:solidFill>
              </a:rPr>
              <a:t>pendidikan</a:t>
            </a:r>
            <a:r>
              <a:rPr lang="en-US" sz="5800" b="1" dirty="0">
                <a:solidFill>
                  <a:srgbClr val="FF0000"/>
                </a:solidFill>
              </a:rPr>
              <a:t> </a:t>
            </a:r>
            <a:r>
              <a:rPr lang="en-US" sz="5800" b="1" dirty="0" err="1">
                <a:solidFill>
                  <a:srgbClr val="FF0000"/>
                </a:solidFill>
              </a:rPr>
              <a:t>dan</a:t>
            </a:r>
            <a:r>
              <a:rPr lang="en-US" sz="5800" b="1" dirty="0">
                <a:solidFill>
                  <a:srgbClr val="FF0000"/>
                </a:solidFill>
              </a:rPr>
              <a:t> </a:t>
            </a:r>
            <a:r>
              <a:rPr lang="en-US" sz="5800" b="1" dirty="0" err="1">
                <a:solidFill>
                  <a:srgbClr val="FF0000"/>
                </a:solidFill>
              </a:rPr>
              <a:t>pelatihan</a:t>
            </a:r>
            <a:r>
              <a:rPr lang="en-US" sz="5800" b="1" dirty="0">
                <a:solidFill>
                  <a:srgbClr val="FF0000"/>
                </a:solidFill>
              </a:rPr>
              <a:t> </a:t>
            </a:r>
            <a:r>
              <a:rPr lang="en-US" sz="5800" b="1" dirty="0" err="1">
                <a:solidFill>
                  <a:srgbClr val="FF0000"/>
                </a:solidFill>
              </a:rPr>
              <a:t>kedinasan</a:t>
            </a:r>
            <a:r>
              <a:rPr lang="en-US" sz="5800" b="1" dirty="0">
                <a:solidFill>
                  <a:srgbClr val="FF0000"/>
                </a:solidFill>
              </a:rPr>
              <a:t> di </a:t>
            </a:r>
            <a:r>
              <a:rPr lang="en-US" sz="5800" b="1" dirty="0" err="1">
                <a:solidFill>
                  <a:srgbClr val="FF0000"/>
                </a:solidFill>
              </a:rPr>
              <a:t>bidang</a:t>
            </a:r>
            <a:r>
              <a:rPr lang="en-US" sz="5800" b="1" dirty="0">
                <a:solidFill>
                  <a:srgbClr val="FF0000"/>
                </a:solidFill>
              </a:rPr>
              <a:t> </a:t>
            </a:r>
            <a:r>
              <a:rPr lang="en-US" sz="5800" b="1" dirty="0" err="1">
                <a:solidFill>
                  <a:srgbClr val="FF0000"/>
                </a:solidFill>
              </a:rPr>
              <a:t>pengawasan</a:t>
            </a:r>
            <a:r>
              <a:rPr lang="en-US" sz="5800" b="1" dirty="0">
                <a:solidFill>
                  <a:srgbClr val="FF0000"/>
                </a:solidFill>
              </a:rPr>
              <a:t> </a:t>
            </a:r>
            <a:r>
              <a:rPr lang="en-US" sz="5800" b="1" dirty="0" err="1">
                <a:solidFill>
                  <a:srgbClr val="FF0000"/>
                </a:solidFill>
              </a:rPr>
              <a:t>sekolah</a:t>
            </a:r>
            <a:r>
              <a:rPr lang="en-US" sz="5800" b="1" dirty="0">
                <a:solidFill>
                  <a:srgbClr val="FF0000"/>
                </a:solidFill>
              </a:rPr>
              <a:t> </a:t>
            </a:r>
            <a:r>
              <a:rPr lang="en-US" sz="5800" b="1" dirty="0" err="1">
                <a:solidFill>
                  <a:srgbClr val="FF0000"/>
                </a:solidFill>
              </a:rPr>
              <a:t>dan</a:t>
            </a:r>
            <a:r>
              <a:rPr lang="en-US" sz="5800" b="1" dirty="0">
                <a:solidFill>
                  <a:srgbClr val="FF0000"/>
                </a:solidFill>
              </a:rPr>
              <a:t> </a:t>
            </a:r>
            <a:r>
              <a:rPr lang="en-US" sz="5800" b="1" dirty="0" err="1">
                <a:solidFill>
                  <a:srgbClr val="FF0000"/>
                </a:solidFill>
              </a:rPr>
              <a:t>memperoleh</a:t>
            </a:r>
            <a:r>
              <a:rPr lang="en-US" sz="5800" b="1" dirty="0">
                <a:solidFill>
                  <a:srgbClr val="FF0000"/>
                </a:solidFill>
              </a:rPr>
              <a:t> Surat </a:t>
            </a:r>
            <a:r>
              <a:rPr lang="en-US" sz="5800" b="1" dirty="0" err="1">
                <a:solidFill>
                  <a:srgbClr val="FF0000"/>
                </a:solidFill>
              </a:rPr>
              <a:t>Tanda</a:t>
            </a:r>
            <a:r>
              <a:rPr lang="en-US" sz="5800" b="1" dirty="0">
                <a:solidFill>
                  <a:srgbClr val="FF0000"/>
                </a:solidFill>
              </a:rPr>
              <a:t> </a:t>
            </a:r>
            <a:r>
              <a:rPr lang="en-US" sz="5800" b="1" dirty="0" err="1">
                <a:solidFill>
                  <a:srgbClr val="FF0000"/>
                </a:solidFill>
              </a:rPr>
              <a:t>Tamat</a:t>
            </a:r>
            <a:r>
              <a:rPr lang="en-US" sz="5800" b="1" dirty="0">
                <a:solidFill>
                  <a:srgbClr val="FF0000"/>
                </a:solidFill>
              </a:rPr>
              <a:t> Pendidikan </a:t>
            </a:r>
            <a:r>
              <a:rPr lang="en-US" sz="5800" b="1" dirty="0" err="1">
                <a:solidFill>
                  <a:srgbClr val="FF0000"/>
                </a:solidFill>
              </a:rPr>
              <a:t>dan</a:t>
            </a:r>
            <a:r>
              <a:rPr lang="en-US" sz="5800" b="1" dirty="0">
                <a:solidFill>
                  <a:srgbClr val="FF0000"/>
                </a:solidFill>
              </a:rPr>
              <a:t> </a:t>
            </a:r>
            <a:r>
              <a:rPr lang="en-US" sz="5800" b="1" dirty="0" err="1">
                <a:solidFill>
                  <a:srgbClr val="FF0000"/>
                </a:solidFill>
              </a:rPr>
              <a:t>Pelatihan</a:t>
            </a:r>
            <a:r>
              <a:rPr lang="en-US" sz="5800" b="1" dirty="0">
                <a:solidFill>
                  <a:srgbClr val="FF0000"/>
                </a:solidFill>
              </a:rPr>
              <a:t> (STTPP);</a:t>
            </a:r>
          </a:p>
          <a:p>
            <a:endParaRPr lang="id-ID" dirty="0">
              <a:solidFill>
                <a:srgbClr val="FF0000"/>
              </a:solidFill>
            </a:endParaRPr>
          </a:p>
          <a:p>
            <a:endParaRPr lang="id-ID" dirty="0"/>
          </a:p>
        </p:txBody>
      </p:sp>
      <p:sp>
        <p:nvSpPr>
          <p:cNvPr id="4" name="Title 1">
            <a:extLst>
              <a:ext uri="{FF2B5EF4-FFF2-40B4-BE49-F238E27FC236}">
                <a16:creationId xmlns:a16="http://schemas.microsoft.com/office/drawing/2014/main" xmlns="" id="{B0AEF6B5-878E-4B46-A037-DE0D34F7804C}"/>
              </a:ext>
            </a:extLst>
          </p:cNvPr>
          <p:cNvSpPr txBox="1">
            <a:spLocks/>
          </p:cNvSpPr>
          <p:nvPr/>
        </p:nvSpPr>
        <p:spPr>
          <a:xfrm>
            <a:off x="2209800" y="4024259"/>
            <a:ext cx="7772400" cy="1470025"/>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D" dirty="0"/>
          </a:p>
          <a:p>
            <a:r>
              <a:rPr lang="en-ID" dirty="0"/>
              <a:t>MERUPAKAN SYARAT UNTUK DIANGKAT MENJADI PENGAWAS SEKOLAH</a:t>
            </a:r>
          </a:p>
          <a:p>
            <a:endParaRPr lang="id-ID" dirty="0"/>
          </a:p>
        </p:txBody>
      </p:sp>
    </p:spTree>
    <p:extLst>
      <p:ext uri="{BB962C8B-B14F-4D97-AF65-F5344CB8AC3E}">
        <p14:creationId xmlns:p14="http://schemas.microsoft.com/office/powerpoint/2010/main" val="370443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2029" y="440353"/>
            <a:ext cx="6284714" cy="1084604"/>
          </a:xfrm>
          <a:solidFill>
            <a:schemeClr val="accent1">
              <a:lumMod val="40000"/>
              <a:lumOff val="60000"/>
            </a:schemeClr>
          </a:solidFill>
        </p:spPr>
        <p:txBody>
          <a:bodyPr>
            <a:noAutofit/>
          </a:bodyPr>
          <a:lstStyle/>
          <a:p>
            <a:r>
              <a:rPr lang="id-ID" sz="900" b="1" dirty="0">
                <a:latin typeface="Arial Black" panose="020B0A04020102020204" pitchFamily="34" charset="0"/>
              </a:rPr>
              <a:t>PERATURAN  MENTERI NEGARA PENDAYAGUNAAN APARATUR NEGARA DAN REFORMASI BIROKRASI  NOMOR: 21 TAHUN 2010 </a:t>
            </a:r>
            <a:br>
              <a:rPr lang="id-ID" sz="900" b="1" dirty="0">
                <a:latin typeface="Arial Black" panose="020B0A04020102020204" pitchFamily="34" charset="0"/>
              </a:rPr>
            </a:br>
            <a:r>
              <a:rPr lang="id-ID" sz="900" b="1" dirty="0">
                <a:latin typeface="Arial Black" panose="020B0A04020102020204" pitchFamily="34" charset="0"/>
              </a:rPr>
              <a:t>TENTANG </a:t>
            </a:r>
            <a:br>
              <a:rPr lang="id-ID" sz="900" b="1" dirty="0">
                <a:latin typeface="Arial Black" panose="020B0A04020102020204" pitchFamily="34" charset="0"/>
              </a:rPr>
            </a:br>
            <a:r>
              <a:rPr lang="id-ID" sz="900" b="1" dirty="0">
                <a:latin typeface="Arial Black" panose="020B0A04020102020204" pitchFamily="34" charset="0"/>
              </a:rPr>
              <a:t>JABATAN FUNGSIONAL PENGAWAS SEKOLAH  DAN ANGKA KREDITNYA </a:t>
            </a:r>
            <a:r>
              <a:rPr lang="en-ID" sz="900" b="1" dirty="0">
                <a:latin typeface="Arial Black" panose="020B0A04020102020204" pitchFamily="34" charset="0"/>
              </a:rPr>
              <a:t/>
            </a:r>
            <a:br>
              <a:rPr lang="en-ID" sz="900" b="1" dirty="0">
                <a:latin typeface="Arial Black" panose="020B0A04020102020204" pitchFamily="34" charset="0"/>
              </a:rPr>
            </a:br>
            <a:r>
              <a:rPr lang="en-ID" sz="900" b="1" dirty="0">
                <a:solidFill>
                  <a:schemeClr val="bg1"/>
                </a:solidFill>
                <a:latin typeface="Arial Black" panose="020B0A04020102020204" pitchFamily="34" charset="0"/>
              </a:rPr>
              <a:t> </a:t>
            </a:r>
          </a:p>
        </p:txBody>
      </p:sp>
      <p:sp>
        <p:nvSpPr>
          <p:cNvPr id="3" name="Subtitle 2"/>
          <p:cNvSpPr>
            <a:spLocks noGrp="1"/>
          </p:cNvSpPr>
          <p:nvPr>
            <p:ph type="subTitle" idx="1"/>
          </p:nvPr>
        </p:nvSpPr>
        <p:spPr>
          <a:xfrm>
            <a:off x="3395700" y="3420651"/>
            <a:ext cx="5616624" cy="518582"/>
          </a:xfrm>
          <a:solidFill>
            <a:schemeClr val="accent6">
              <a:lumMod val="60000"/>
              <a:lumOff val="40000"/>
            </a:schemeClr>
          </a:solidFill>
        </p:spPr>
        <p:txBody>
          <a:bodyPr>
            <a:normAutofit fontScale="77500" lnSpcReduction="20000"/>
          </a:bodyPr>
          <a:lstStyle/>
          <a:p>
            <a:r>
              <a:rPr lang="en-ID" dirty="0" err="1">
                <a:solidFill>
                  <a:srgbClr val="FF0000"/>
                </a:solidFill>
              </a:rPr>
              <a:t>Permendikbud</a:t>
            </a:r>
            <a:r>
              <a:rPr lang="en-ID" dirty="0">
                <a:solidFill>
                  <a:srgbClr val="FF0000"/>
                </a:solidFill>
              </a:rPr>
              <a:t> No. 143 </a:t>
            </a:r>
            <a:r>
              <a:rPr lang="en-ID" dirty="0" err="1">
                <a:solidFill>
                  <a:srgbClr val="FF0000"/>
                </a:solidFill>
              </a:rPr>
              <a:t>tahun</a:t>
            </a:r>
            <a:r>
              <a:rPr lang="en-ID" dirty="0">
                <a:solidFill>
                  <a:srgbClr val="FF0000"/>
                </a:solidFill>
              </a:rPr>
              <a:t> 2014 </a:t>
            </a:r>
            <a:r>
              <a:rPr lang="en-ID" dirty="0" err="1">
                <a:solidFill>
                  <a:srgbClr val="FF0000"/>
                </a:solidFill>
              </a:rPr>
              <a:t>tentang</a:t>
            </a:r>
            <a:r>
              <a:rPr lang="en-ID" dirty="0">
                <a:solidFill>
                  <a:srgbClr val="FF0000"/>
                </a:solidFill>
              </a:rPr>
              <a:t> </a:t>
            </a:r>
            <a:r>
              <a:rPr lang="en-ID" dirty="0" err="1">
                <a:solidFill>
                  <a:srgbClr val="FF0000"/>
                </a:solidFill>
              </a:rPr>
              <a:t>Petunjuk</a:t>
            </a:r>
            <a:r>
              <a:rPr lang="en-ID" dirty="0">
                <a:solidFill>
                  <a:srgbClr val="FF0000"/>
                </a:solidFill>
              </a:rPr>
              <a:t> </a:t>
            </a:r>
            <a:r>
              <a:rPr lang="en-ID" dirty="0" err="1">
                <a:solidFill>
                  <a:srgbClr val="FF0000"/>
                </a:solidFill>
              </a:rPr>
              <a:t>Teknis</a:t>
            </a:r>
            <a:r>
              <a:rPr lang="en-ID" dirty="0">
                <a:solidFill>
                  <a:srgbClr val="FF0000"/>
                </a:solidFill>
              </a:rPr>
              <a:t> </a:t>
            </a:r>
            <a:r>
              <a:rPr lang="en-ID" dirty="0" err="1">
                <a:solidFill>
                  <a:srgbClr val="FF0000"/>
                </a:solidFill>
              </a:rPr>
              <a:t>Jabatan</a:t>
            </a:r>
            <a:r>
              <a:rPr lang="en-ID" dirty="0">
                <a:solidFill>
                  <a:srgbClr val="FF0000"/>
                </a:solidFill>
              </a:rPr>
              <a:t> </a:t>
            </a:r>
            <a:r>
              <a:rPr lang="en-ID" dirty="0" err="1">
                <a:solidFill>
                  <a:srgbClr val="FF0000"/>
                </a:solidFill>
              </a:rPr>
              <a:t>Fungsional</a:t>
            </a:r>
            <a:r>
              <a:rPr lang="en-ID" dirty="0">
                <a:solidFill>
                  <a:srgbClr val="FF0000"/>
                </a:solidFill>
              </a:rPr>
              <a:t> </a:t>
            </a:r>
            <a:r>
              <a:rPr lang="en-ID" dirty="0" err="1">
                <a:solidFill>
                  <a:srgbClr val="FF0000"/>
                </a:solidFill>
              </a:rPr>
              <a:t>Pengawas</a:t>
            </a:r>
            <a:r>
              <a:rPr lang="en-ID" dirty="0">
                <a:solidFill>
                  <a:srgbClr val="FF0000"/>
                </a:solidFill>
              </a:rPr>
              <a:t> </a:t>
            </a:r>
            <a:r>
              <a:rPr lang="en-ID" dirty="0" err="1">
                <a:solidFill>
                  <a:srgbClr val="FF0000"/>
                </a:solidFill>
              </a:rPr>
              <a:t>Sekolah</a:t>
            </a:r>
            <a:r>
              <a:rPr lang="en-ID" dirty="0">
                <a:solidFill>
                  <a:srgbClr val="FF0000"/>
                </a:solidFill>
              </a:rPr>
              <a:t> </a:t>
            </a:r>
            <a:r>
              <a:rPr lang="en-ID" dirty="0" err="1">
                <a:solidFill>
                  <a:srgbClr val="FF0000"/>
                </a:solidFill>
              </a:rPr>
              <a:t>dan</a:t>
            </a:r>
            <a:r>
              <a:rPr lang="en-ID" dirty="0">
                <a:solidFill>
                  <a:srgbClr val="FF0000"/>
                </a:solidFill>
              </a:rPr>
              <a:t> </a:t>
            </a:r>
            <a:r>
              <a:rPr lang="en-ID" dirty="0" err="1">
                <a:solidFill>
                  <a:srgbClr val="FF0000"/>
                </a:solidFill>
              </a:rPr>
              <a:t>Angka</a:t>
            </a:r>
            <a:r>
              <a:rPr lang="en-ID" dirty="0">
                <a:solidFill>
                  <a:srgbClr val="FF0000"/>
                </a:solidFill>
              </a:rPr>
              <a:t> </a:t>
            </a:r>
            <a:r>
              <a:rPr lang="en-ID" dirty="0" err="1">
                <a:solidFill>
                  <a:srgbClr val="FF0000"/>
                </a:solidFill>
              </a:rPr>
              <a:t>Kreditnya</a:t>
            </a:r>
            <a:endParaRPr lang="en-ID" dirty="0">
              <a:solidFill>
                <a:srgbClr val="FF0000"/>
              </a:solidFill>
            </a:endParaRPr>
          </a:p>
        </p:txBody>
      </p:sp>
      <p:sp>
        <p:nvSpPr>
          <p:cNvPr id="6" name="Down Arrow 5"/>
          <p:cNvSpPr/>
          <p:nvPr/>
        </p:nvSpPr>
        <p:spPr>
          <a:xfrm>
            <a:off x="5608802" y="1534115"/>
            <a:ext cx="847818" cy="324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D" sz="1013"/>
          </a:p>
        </p:txBody>
      </p:sp>
      <p:sp>
        <p:nvSpPr>
          <p:cNvPr id="8" name="TextBox 7"/>
          <p:cNvSpPr txBox="1"/>
          <p:nvPr/>
        </p:nvSpPr>
        <p:spPr>
          <a:xfrm>
            <a:off x="3395700" y="5045901"/>
            <a:ext cx="5616624" cy="1246495"/>
          </a:xfrm>
          <a:prstGeom prst="rect">
            <a:avLst/>
          </a:prstGeom>
          <a:solidFill>
            <a:schemeClr val="accent3"/>
          </a:solidFill>
        </p:spPr>
        <p:txBody>
          <a:bodyPr wrap="square" rtlCol="0">
            <a:spAutoFit/>
          </a:bodyPr>
          <a:lstStyle/>
          <a:p>
            <a:r>
              <a:rPr lang="en-ID" sz="1500" dirty="0"/>
              <a:t>SE MENDIKBUD &amp; BKN no 1 </a:t>
            </a:r>
            <a:r>
              <a:rPr lang="en-ID" sz="1500" dirty="0" err="1"/>
              <a:t>Tahun</a:t>
            </a:r>
            <a:r>
              <a:rPr lang="en-ID" sz="1500" dirty="0"/>
              <a:t> 2016 </a:t>
            </a:r>
            <a:r>
              <a:rPr lang="en-ID" sz="1500" dirty="0" err="1"/>
              <a:t>dan</a:t>
            </a:r>
            <a:r>
              <a:rPr lang="en-ID" sz="1500" dirty="0"/>
              <a:t> No. 1/SE/XII/2016</a:t>
            </a:r>
          </a:p>
          <a:p>
            <a:pPr algn="ctr"/>
            <a:r>
              <a:rPr lang="en-ID" sz="1500" dirty="0" err="1">
                <a:solidFill>
                  <a:srgbClr val="FF0000"/>
                </a:solidFill>
              </a:rPr>
              <a:t>Tentang</a:t>
            </a:r>
            <a:r>
              <a:rPr lang="en-ID" sz="1500" dirty="0">
                <a:solidFill>
                  <a:srgbClr val="FF0000"/>
                </a:solidFill>
              </a:rPr>
              <a:t> </a:t>
            </a:r>
            <a:r>
              <a:rPr lang="en-ID" sz="1500" dirty="0" err="1">
                <a:solidFill>
                  <a:srgbClr val="FF0000"/>
                </a:solidFill>
              </a:rPr>
              <a:t>Penjelasan</a:t>
            </a:r>
            <a:r>
              <a:rPr lang="en-ID" sz="1500" dirty="0">
                <a:solidFill>
                  <a:srgbClr val="FF0000"/>
                </a:solidFill>
              </a:rPr>
              <a:t> </a:t>
            </a:r>
          </a:p>
          <a:p>
            <a:pPr algn="ctr"/>
            <a:r>
              <a:rPr lang="en-ID" sz="1500" b="1" dirty="0" err="1">
                <a:solidFill>
                  <a:srgbClr val="FF0000"/>
                </a:solidFill>
              </a:rPr>
              <a:t>Permenpan</a:t>
            </a:r>
            <a:r>
              <a:rPr lang="en-ID" sz="1500" b="1" dirty="0">
                <a:solidFill>
                  <a:srgbClr val="FF0000"/>
                </a:solidFill>
              </a:rPr>
              <a:t> RB No. 14 </a:t>
            </a:r>
            <a:r>
              <a:rPr lang="en-ID" sz="1500" b="1" dirty="0" err="1">
                <a:solidFill>
                  <a:srgbClr val="FF0000"/>
                </a:solidFill>
              </a:rPr>
              <a:t>tahun</a:t>
            </a:r>
            <a:r>
              <a:rPr lang="en-ID" sz="1500" b="1" dirty="0">
                <a:solidFill>
                  <a:srgbClr val="FF0000"/>
                </a:solidFill>
              </a:rPr>
              <a:t> 2016</a:t>
            </a:r>
          </a:p>
          <a:p>
            <a:pPr algn="ctr"/>
            <a:endParaRPr lang="en-ID" sz="1500" dirty="0"/>
          </a:p>
        </p:txBody>
      </p:sp>
      <p:sp>
        <p:nvSpPr>
          <p:cNvPr id="11" name="Down Arrow 10"/>
          <p:cNvSpPr/>
          <p:nvPr/>
        </p:nvSpPr>
        <p:spPr>
          <a:xfrm>
            <a:off x="6003010" y="4960428"/>
            <a:ext cx="59402" cy="854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D" sz="1013"/>
          </a:p>
        </p:txBody>
      </p:sp>
      <p:sp>
        <p:nvSpPr>
          <p:cNvPr id="9" name="Title 1">
            <a:extLst>
              <a:ext uri="{FF2B5EF4-FFF2-40B4-BE49-F238E27FC236}">
                <a16:creationId xmlns:a16="http://schemas.microsoft.com/office/drawing/2014/main" xmlns="" id="{64BFBAC8-B7F4-4315-B55A-E61408D23625}"/>
              </a:ext>
            </a:extLst>
          </p:cNvPr>
          <p:cNvSpPr txBox="1">
            <a:spLocks/>
          </p:cNvSpPr>
          <p:nvPr/>
        </p:nvSpPr>
        <p:spPr>
          <a:xfrm>
            <a:off x="2892029" y="1952873"/>
            <a:ext cx="6284714" cy="1229760"/>
          </a:xfrm>
          <a:prstGeom prst="rect">
            <a:avLst/>
          </a:prstGeom>
          <a:solidFill>
            <a:schemeClr val="accent2">
              <a:lumMod val="40000"/>
              <a:lumOff val="60000"/>
            </a:schemeClr>
          </a:solidFill>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D" sz="1050" b="1" dirty="0">
                <a:latin typeface="Arial Black" panose="020B0A04020102020204" pitchFamily="34" charset="0"/>
              </a:rPr>
              <a:t>PERATURAN BERSAMA </a:t>
            </a:r>
          </a:p>
          <a:p>
            <a:r>
              <a:rPr lang="en-ID" sz="1050" b="1" dirty="0">
                <a:latin typeface="Arial Black" panose="020B0A04020102020204" pitchFamily="34" charset="0"/>
              </a:rPr>
              <a:t>MENTERI PENDIDIKAN NASIONAL </a:t>
            </a:r>
            <a:r>
              <a:rPr lang="en-ID" sz="1050" b="1" dirty="0" err="1">
                <a:latin typeface="Arial Black" panose="020B0A04020102020204" pitchFamily="34" charset="0"/>
              </a:rPr>
              <a:t>dan</a:t>
            </a:r>
            <a:r>
              <a:rPr lang="en-ID" sz="1050" b="1" dirty="0">
                <a:latin typeface="Arial Black" panose="020B0A04020102020204" pitchFamily="34" charset="0"/>
              </a:rPr>
              <a:t> KEPALA  BADAN  KEPEGAWAIAN  NEGARA                                                </a:t>
            </a:r>
          </a:p>
          <a:p>
            <a:r>
              <a:rPr lang="en-ID" sz="1050" b="1" dirty="0">
                <a:latin typeface="Arial Black" panose="020B0A04020102020204" pitchFamily="34" charset="0"/>
              </a:rPr>
              <a:t>                                                  </a:t>
            </a:r>
          </a:p>
          <a:p>
            <a:r>
              <a:rPr lang="en-ID" sz="1050" b="1" dirty="0">
                <a:latin typeface="Arial Black" panose="020B0A04020102020204" pitchFamily="34" charset="0"/>
              </a:rPr>
              <a:t> NOMOR 01/III/PB/2011 </a:t>
            </a:r>
            <a:r>
              <a:rPr lang="en-ID" sz="1050" b="1" dirty="0" err="1">
                <a:latin typeface="Arial Black" panose="020B0A04020102020204" pitchFamily="34" charset="0"/>
              </a:rPr>
              <a:t>dan</a:t>
            </a:r>
            <a:r>
              <a:rPr lang="en-ID" sz="1050" b="1" dirty="0">
                <a:latin typeface="Arial Black" panose="020B0A04020102020204" pitchFamily="34" charset="0"/>
              </a:rPr>
              <a:t> NOMOR 6 TAHUN 2011  </a:t>
            </a:r>
          </a:p>
          <a:p>
            <a:r>
              <a:rPr lang="en-ID" sz="1050" b="1" dirty="0">
                <a:latin typeface="Arial Black" panose="020B0A04020102020204" pitchFamily="34" charset="0"/>
              </a:rPr>
              <a:t>TENTANG </a:t>
            </a:r>
          </a:p>
          <a:p>
            <a:r>
              <a:rPr lang="en-ID" sz="1050" b="1" dirty="0">
                <a:latin typeface="Arial Black" panose="020B0A04020102020204" pitchFamily="34" charset="0"/>
              </a:rPr>
              <a:t>PETUNJUK PELAKSANAAN JABATAN FUNGSIONAL</a:t>
            </a:r>
          </a:p>
          <a:p>
            <a:r>
              <a:rPr lang="en-ID" sz="1050" b="1" dirty="0">
                <a:latin typeface="Arial Black" panose="020B0A04020102020204" pitchFamily="34" charset="0"/>
              </a:rPr>
              <a:t>PENGAWAS SEKOLAH DAN ANGKA KREDITNYA</a:t>
            </a:r>
          </a:p>
        </p:txBody>
      </p:sp>
      <p:sp>
        <p:nvSpPr>
          <p:cNvPr id="10" name="Subtitle 2">
            <a:extLst>
              <a:ext uri="{FF2B5EF4-FFF2-40B4-BE49-F238E27FC236}">
                <a16:creationId xmlns:a16="http://schemas.microsoft.com/office/drawing/2014/main" xmlns="" id="{302ABD6C-3F7F-4CE7-B824-74E8CBA41F58}"/>
              </a:ext>
            </a:extLst>
          </p:cNvPr>
          <p:cNvSpPr txBox="1">
            <a:spLocks/>
          </p:cNvSpPr>
          <p:nvPr/>
        </p:nvSpPr>
        <p:spPr>
          <a:xfrm>
            <a:off x="2892029" y="4187411"/>
            <a:ext cx="6284714" cy="724565"/>
          </a:xfrm>
          <a:prstGeom prst="rect">
            <a:avLst/>
          </a:prstGeom>
          <a:solidFill>
            <a:schemeClr val="accent6">
              <a:lumMod val="60000"/>
              <a:lumOff val="40000"/>
            </a:schemeClr>
          </a:solidFill>
        </p:spPr>
        <p:txBody>
          <a:bodyPr vert="horz" lIns="51435" tIns="25718" rIns="51435" bIns="25718"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sz="1350" b="1" dirty="0"/>
              <a:t>PERATURAN MENTERI PENDAYAGUNAAN APARATUR NEGARA DAN REFORMASI BIROKRASI REPUBLIK INDONESIA NOMOR 14 TAHUN 2016 TENTANG PERUBAHAN ATAS PERATURAN MENTERI PENDAYAGUNAAN APARATUR NEGARA DAN REFORMASI BIROKRASI NOMOR 21 TAHUN 2010 TENTANG JABATAN FUNGSIONAL PENGAWAS SEKOLAH DAN ANGKA KREDITN</a:t>
            </a:r>
            <a:endParaRPr lang="en-ID" sz="1350" b="1" dirty="0">
              <a:solidFill>
                <a:srgbClr val="FF0000"/>
              </a:solidFill>
            </a:endParaRPr>
          </a:p>
        </p:txBody>
      </p:sp>
      <p:sp>
        <p:nvSpPr>
          <p:cNvPr id="12" name="Down Arrow 10">
            <a:extLst>
              <a:ext uri="{FF2B5EF4-FFF2-40B4-BE49-F238E27FC236}">
                <a16:creationId xmlns:a16="http://schemas.microsoft.com/office/drawing/2014/main" xmlns="" id="{34ED5BE7-C27E-4454-B217-5F138DE6C360}"/>
              </a:ext>
            </a:extLst>
          </p:cNvPr>
          <p:cNvSpPr/>
          <p:nvPr/>
        </p:nvSpPr>
        <p:spPr>
          <a:xfrm flipH="1">
            <a:off x="5980986" y="3200688"/>
            <a:ext cx="97881" cy="2019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D" sz="1013"/>
          </a:p>
        </p:txBody>
      </p:sp>
      <p:sp>
        <p:nvSpPr>
          <p:cNvPr id="13" name="Down Arrow 10">
            <a:extLst>
              <a:ext uri="{FF2B5EF4-FFF2-40B4-BE49-F238E27FC236}">
                <a16:creationId xmlns:a16="http://schemas.microsoft.com/office/drawing/2014/main" xmlns="" id="{6263BEE0-7C97-4574-B2D6-3E2BE7CAC3F0}"/>
              </a:ext>
            </a:extLst>
          </p:cNvPr>
          <p:cNvSpPr/>
          <p:nvPr/>
        </p:nvSpPr>
        <p:spPr>
          <a:xfrm flipH="1">
            <a:off x="6013553" y="3936566"/>
            <a:ext cx="113155" cy="2481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D" sz="1013"/>
          </a:p>
        </p:txBody>
      </p:sp>
    </p:spTree>
    <p:extLst>
      <p:ext uri="{BB962C8B-B14F-4D97-AF65-F5344CB8AC3E}">
        <p14:creationId xmlns:p14="http://schemas.microsoft.com/office/powerpoint/2010/main" val="116036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81000"/>
            <a:ext cx="8001000" cy="6096000"/>
          </a:xfrm>
          <a:prstGeom prst="rect">
            <a:avLst/>
          </a:prstGeom>
          <a:solidFill>
            <a:schemeClr val="accent6">
              <a:lumMod val="40000"/>
              <a:lumOff val="60000"/>
            </a:schemeClr>
          </a:solidFill>
          <a:ln>
            <a:noFill/>
          </a:ln>
          <a:effectLst/>
        </p:spPr>
      </p:pic>
    </p:spTree>
    <p:extLst>
      <p:ext uri="{BB962C8B-B14F-4D97-AF65-F5344CB8AC3E}">
        <p14:creationId xmlns:p14="http://schemas.microsoft.com/office/powerpoint/2010/main" val="81429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0"/>
            <a:ext cx="6400800" cy="6934200"/>
          </a:xfrm>
          <a:prstGeom prst="rect">
            <a:avLst/>
          </a:prstGeom>
        </p:spPr>
      </p:pic>
    </p:spTree>
    <p:extLst>
      <p:ext uri="{BB962C8B-B14F-4D97-AF65-F5344CB8AC3E}">
        <p14:creationId xmlns:p14="http://schemas.microsoft.com/office/powerpoint/2010/main" val="304816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4840" y="0"/>
            <a:ext cx="5856960" cy="6858000"/>
          </a:xfrm>
        </p:spPr>
      </p:pic>
    </p:spTree>
    <p:extLst>
      <p:ext uri="{BB962C8B-B14F-4D97-AF65-F5344CB8AC3E}">
        <p14:creationId xmlns:p14="http://schemas.microsoft.com/office/powerpoint/2010/main" val="276705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6175A47-842D-4420-B4F4-0990428B674D}"/>
              </a:ext>
            </a:extLst>
          </p:cNvPr>
          <p:cNvGraphicFramePr>
            <a:graphicFrameLocks noGrp="1"/>
          </p:cNvGraphicFramePr>
          <p:nvPr>
            <p:ph idx="1"/>
          </p:nvPr>
        </p:nvGraphicFramePr>
        <p:xfrm>
          <a:off x="1919289" y="0"/>
          <a:ext cx="8229601" cy="6629462"/>
        </p:xfrm>
        <a:graphic>
          <a:graphicData uri="http://schemas.openxmlformats.org/drawingml/2006/table">
            <a:tbl>
              <a:tblPr>
                <a:tableStyleId>{5C22544A-7EE6-4342-B048-85BDC9FD1C3A}</a:tableStyleId>
              </a:tblPr>
              <a:tblGrid>
                <a:gridCol w="264695">
                  <a:extLst>
                    <a:ext uri="{9D8B030D-6E8A-4147-A177-3AD203B41FA5}">
                      <a16:colId xmlns:a16="http://schemas.microsoft.com/office/drawing/2014/main" xmlns="" val="20000"/>
                    </a:ext>
                  </a:extLst>
                </a:gridCol>
                <a:gridCol w="56147">
                  <a:extLst>
                    <a:ext uri="{9D8B030D-6E8A-4147-A177-3AD203B41FA5}">
                      <a16:colId xmlns:a16="http://schemas.microsoft.com/office/drawing/2014/main" xmlns="" val="20001"/>
                    </a:ext>
                  </a:extLst>
                </a:gridCol>
                <a:gridCol w="192505">
                  <a:extLst>
                    <a:ext uri="{9D8B030D-6E8A-4147-A177-3AD203B41FA5}">
                      <a16:colId xmlns:a16="http://schemas.microsoft.com/office/drawing/2014/main" xmlns="" val="20002"/>
                    </a:ext>
                  </a:extLst>
                </a:gridCol>
                <a:gridCol w="240632">
                  <a:extLst>
                    <a:ext uri="{9D8B030D-6E8A-4147-A177-3AD203B41FA5}">
                      <a16:colId xmlns:a16="http://schemas.microsoft.com/office/drawing/2014/main" xmlns="" val="20003"/>
                    </a:ext>
                  </a:extLst>
                </a:gridCol>
                <a:gridCol w="1118229">
                  <a:extLst>
                    <a:ext uri="{9D8B030D-6E8A-4147-A177-3AD203B41FA5}">
                      <a16:colId xmlns:a16="http://schemas.microsoft.com/office/drawing/2014/main" xmlns="" val="20004"/>
                    </a:ext>
                  </a:extLst>
                </a:gridCol>
                <a:gridCol w="144016">
                  <a:extLst>
                    <a:ext uri="{9D8B030D-6E8A-4147-A177-3AD203B41FA5}">
                      <a16:colId xmlns:a16="http://schemas.microsoft.com/office/drawing/2014/main" xmlns="" val="20005"/>
                    </a:ext>
                  </a:extLst>
                </a:gridCol>
                <a:gridCol w="1008112">
                  <a:extLst>
                    <a:ext uri="{9D8B030D-6E8A-4147-A177-3AD203B41FA5}">
                      <a16:colId xmlns:a16="http://schemas.microsoft.com/office/drawing/2014/main" xmlns="" val="20006"/>
                    </a:ext>
                  </a:extLst>
                </a:gridCol>
                <a:gridCol w="216024">
                  <a:extLst>
                    <a:ext uri="{9D8B030D-6E8A-4147-A177-3AD203B41FA5}">
                      <a16:colId xmlns:a16="http://schemas.microsoft.com/office/drawing/2014/main" xmlns="" val="20007"/>
                    </a:ext>
                  </a:extLst>
                </a:gridCol>
                <a:gridCol w="403046">
                  <a:extLst>
                    <a:ext uri="{9D8B030D-6E8A-4147-A177-3AD203B41FA5}">
                      <a16:colId xmlns:a16="http://schemas.microsoft.com/office/drawing/2014/main" xmlns="" val="20008"/>
                    </a:ext>
                  </a:extLst>
                </a:gridCol>
                <a:gridCol w="38258">
                  <a:extLst>
                    <a:ext uri="{9D8B030D-6E8A-4147-A177-3AD203B41FA5}">
                      <a16:colId xmlns:a16="http://schemas.microsoft.com/office/drawing/2014/main" xmlns="" val="20009"/>
                    </a:ext>
                  </a:extLst>
                </a:gridCol>
                <a:gridCol w="908226">
                  <a:extLst>
                    <a:ext uri="{9D8B030D-6E8A-4147-A177-3AD203B41FA5}">
                      <a16:colId xmlns:a16="http://schemas.microsoft.com/office/drawing/2014/main" xmlns="" val="20010"/>
                    </a:ext>
                  </a:extLst>
                </a:gridCol>
                <a:gridCol w="38258">
                  <a:extLst>
                    <a:ext uri="{9D8B030D-6E8A-4147-A177-3AD203B41FA5}">
                      <a16:colId xmlns:a16="http://schemas.microsoft.com/office/drawing/2014/main" xmlns="" val="20011"/>
                    </a:ext>
                  </a:extLst>
                </a:gridCol>
                <a:gridCol w="441158">
                  <a:extLst>
                    <a:ext uri="{9D8B030D-6E8A-4147-A177-3AD203B41FA5}">
                      <a16:colId xmlns:a16="http://schemas.microsoft.com/office/drawing/2014/main" xmlns="" val="20012"/>
                    </a:ext>
                  </a:extLst>
                </a:gridCol>
                <a:gridCol w="1098884">
                  <a:extLst>
                    <a:ext uri="{9D8B030D-6E8A-4147-A177-3AD203B41FA5}">
                      <a16:colId xmlns:a16="http://schemas.microsoft.com/office/drawing/2014/main" xmlns="" val="20013"/>
                    </a:ext>
                  </a:extLst>
                </a:gridCol>
                <a:gridCol w="513348">
                  <a:extLst>
                    <a:ext uri="{9D8B030D-6E8A-4147-A177-3AD203B41FA5}">
                      <a16:colId xmlns:a16="http://schemas.microsoft.com/office/drawing/2014/main" xmlns="" val="20014"/>
                    </a:ext>
                  </a:extLst>
                </a:gridCol>
                <a:gridCol w="409074">
                  <a:extLst>
                    <a:ext uri="{9D8B030D-6E8A-4147-A177-3AD203B41FA5}">
                      <a16:colId xmlns:a16="http://schemas.microsoft.com/office/drawing/2014/main" xmlns="" val="20015"/>
                    </a:ext>
                  </a:extLst>
                </a:gridCol>
                <a:gridCol w="1138989">
                  <a:extLst>
                    <a:ext uri="{9D8B030D-6E8A-4147-A177-3AD203B41FA5}">
                      <a16:colId xmlns:a16="http://schemas.microsoft.com/office/drawing/2014/main" xmlns="" val="20016"/>
                    </a:ext>
                  </a:extLst>
                </a:gridCol>
              </a:tblGrid>
              <a:tr h="294529">
                <a:tc gridSpan="17">
                  <a:txBody>
                    <a:bodyPr/>
                    <a:lstStyle/>
                    <a:p>
                      <a:pPr algn="ctr" fontAlgn="b"/>
                      <a:r>
                        <a:rPr lang="en-ID" sz="1400" b="1" u="none" strike="noStrike">
                          <a:effectLst/>
                        </a:rPr>
                        <a:t>DAFTAR RIWAYAT HIDUP</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xmlns="" val="10000"/>
                  </a:ext>
                </a:extLst>
              </a:tr>
              <a:tr h="280743">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endParaRPr lang="en-ID" sz="1800" dirty="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endParaRPr lang="en-ID" sz="1800" dirty="0"/>
                    </a:p>
                  </a:txBody>
                  <a:tcPr marL="6429" marR="6429" marT="6427" marB="0" anchor="b"/>
                </a:tc>
                <a:tc hMerge="1">
                  <a:txBody>
                    <a:bodyPr/>
                    <a:lstStyle/>
                    <a:p>
                      <a:endParaRPr lang="en-ID"/>
                    </a:p>
                  </a:txBody>
                  <a:tcPr/>
                </a:tc>
                <a:tc hMerge="1">
                  <a:txBody>
                    <a:bodyPr/>
                    <a:lstStyle/>
                    <a:p>
                      <a:endParaRPr lang="en-ID"/>
                    </a:p>
                  </a:txBody>
                  <a:tcPr/>
                </a:tc>
                <a:tc gridSpan="2">
                  <a:txBody>
                    <a:bodyPr/>
                    <a:lstStyle/>
                    <a:p>
                      <a:pPr algn="l" fontAlgn="b"/>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01"/>
                  </a:ext>
                </a:extLst>
              </a:tr>
              <a:tr h="433142">
                <a:tc gridSpan="5">
                  <a:txBody>
                    <a:bodyPr/>
                    <a:lstStyle/>
                    <a:p>
                      <a:pPr algn="l" fontAlgn="b"/>
                      <a:r>
                        <a:rPr lang="en-ID" sz="1400" b="1" u="none" strike="noStrike" dirty="0">
                          <a:effectLst/>
                        </a:rPr>
                        <a:t>KETERANGAN PERORANGAN</a:t>
                      </a:r>
                      <a:endParaRPr lang="en-ID" sz="1400" b="1" i="0" u="none" strike="noStrike" dirty="0">
                        <a:effectLst/>
                        <a:latin typeface="Arial"/>
                      </a:endParaRPr>
                    </a:p>
                  </a:txBody>
                  <a:tcPr marL="6429" marR="6429" marT="6427"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endParaRPr lang="en-ID" sz="1800"/>
                    </a:p>
                  </a:txBody>
                  <a:tcPr marL="6429" marR="6429" marT="6427" marB="0" anchor="b"/>
                </a:tc>
                <a:tc hMerge="1">
                  <a:txBody>
                    <a:bodyPr/>
                    <a:lstStyle/>
                    <a:p>
                      <a:endParaRPr lang="en-ID"/>
                    </a:p>
                  </a:txBody>
                  <a:tcPr/>
                </a:tc>
                <a:tc hMerge="1">
                  <a:txBody>
                    <a:bodyPr/>
                    <a:lstStyle/>
                    <a:p>
                      <a:endParaRPr lang="en-ID"/>
                    </a:p>
                  </a:txBody>
                  <a:tcPr/>
                </a:tc>
                <a:tc gridSpan="2">
                  <a:txBody>
                    <a:bodyPr/>
                    <a:lstStyle/>
                    <a:p>
                      <a:pPr algn="l" fontAlgn="b"/>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02"/>
                  </a:ext>
                </a:extLst>
              </a:tr>
              <a:tr h="350104">
                <a:tc>
                  <a:txBody>
                    <a:bodyPr/>
                    <a:lstStyle/>
                    <a:p>
                      <a:pPr algn="r" fontAlgn="b"/>
                      <a:r>
                        <a:rPr lang="en-ID" sz="1400" b="1" u="none" strike="noStrike">
                          <a:effectLst/>
                        </a:rPr>
                        <a:t>1</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Nama Lengkap</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11">
                  <a:txBody>
                    <a:bodyPr/>
                    <a:lstStyle/>
                    <a:p>
                      <a:pPr algn="l" fontAlgn="b"/>
                      <a:r>
                        <a:rPr lang="en-ID" sz="1400" b="1" u="none" strike="noStrike" dirty="0" err="1">
                          <a:effectLst/>
                        </a:rPr>
                        <a:t>Drs.</a:t>
                      </a:r>
                      <a:r>
                        <a:rPr lang="en-ID" sz="1400" b="1" u="none" strike="noStrike" dirty="0">
                          <a:effectLst/>
                        </a:rPr>
                        <a:t> H. WASTANDAR, M.A, Ph.D. (Chen </a:t>
                      </a:r>
                      <a:r>
                        <a:rPr lang="en-ID" sz="1400" b="1" u="none" strike="noStrike" dirty="0" err="1">
                          <a:effectLst/>
                        </a:rPr>
                        <a:t>Zhi</a:t>
                      </a:r>
                      <a:r>
                        <a:rPr lang="en-ID" sz="1400" b="1" u="none" strike="noStrike" dirty="0">
                          <a:effectLst/>
                        </a:rPr>
                        <a:t> </a:t>
                      </a:r>
                      <a:r>
                        <a:rPr lang="en-ID" sz="1400" b="1" u="none" strike="noStrike" dirty="0" err="1">
                          <a:effectLst/>
                        </a:rPr>
                        <a:t>Qiang</a:t>
                      </a:r>
                      <a:r>
                        <a:rPr lang="en-ID" sz="1400" b="1" u="none" strike="noStrike" dirty="0">
                          <a:effectLst/>
                        </a:rPr>
                        <a:t> / </a:t>
                      </a:r>
                      <a:r>
                        <a:rPr lang="ja-JP" altLang="en-US" sz="1400" b="1" u="none" strike="noStrike" dirty="0">
                          <a:effectLst/>
                        </a:rPr>
                        <a:t>陈 志  强     博士  ）</a:t>
                      </a:r>
                      <a:endParaRPr lang="ja-JP" altLang="en-US" sz="1400" b="1" i="0" u="none" strike="noStrike" dirty="0">
                        <a:effectLst/>
                        <a:latin typeface="Arial"/>
                      </a:endParaRPr>
                    </a:p>
                  </a:txBody>
                  <a:tcPr marL="6429" marR="6429" marT="6427"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xmlns="" val="10003"/>
                  </a:ext>
                </a:extLst>
              </a:tr>
              <a:tr h="280743">
                <a:tc>
                  <a:txBody>
                    <a:bodyPr/>
                    <a:lstStyle/>
                    <a:p>
                      <a:pPr algn="r" fontAlgn="b"/>
                      <a:r>
                        <a:rPr lang="en-ID" sz="1400" b="1" u="none" strike="noStrike">
                          <a:effectLst/>
                        </a:rPr>
                        <a:t>2</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NIP/Karpeg</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5">
                  <a:txBody>
                    <a:bodyPr/>
                    <a:lstStyle/>
                    <a:p>
                      <a:pPr algn="l" fontAlgn="b"/>
                      <a:r>
                        <a:rPr lang="en-ID" sz="1400" b="1" u="none" strike="noStrike">
                          <a:effectLst/>
                        </a:rPr>
                        <a:t>19610419 198503 1003 / D 369879</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dirty="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04"/>
                  </a:ext>
                </a:extLst>
              </a:tr>
              <a:tr h="450130">
                <a:tc>
                  <a:txBody>
                    <a:bodyPr/>
                    <a:lstStyle/>
                    <a:p>
                      <a:pPr algn="r" fontAlgn="b"/>
                      <a:r>
                        <a:rPr lang="en-ID" sz="1400" b="1" u="none" strike="noStrike">
                          <a:effectLst/>
                        </a:rPr>
                        <a:t>3</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Pangkat dan Golongan</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5">
                  <a:txBody>
                    <a:bodyPr/>
                    <a:lstStyle/>
                    <a:p>
                      <a:pPr algn="l" fontAlgn="b"/>
                      <a:r>
                        <a:rPr lang="en-ID" sz="1400" b="1" u="none" strike="noStrike" dirty="0" err="1">
                          <a:effectLst/>
                        </a:rPr>
                        <a:t>Pembina</a:t>
                      </a:r>
                      <a:r>
                        <a:rPr lang="en-ID" sz="1400" b="1" u="none" strike="noStrike" dirty="0">
                          <a:effectLst/>
                        </a:rPr>
                        <a:t> </a:t>
                      </a:r>
                      <a:r>
                        <a:rPr lang="en-ID" sz="1400" b="1" u="none" strike="noStrike" dirty="0" err="1">
                          <a:effectLst/>
                        </a:rPr>
                        <a:t>Tk.I</a:t>
                      </a:r>
                      <a:r>
                        <a:rPr lang="en-ID" sz="1400" b="1" u="none" strike="noStrike" dirty="0">
                          <a:effectLst/>
                        </a:rPr>
                        <a:t>, </a:t>
                      </a:r>
                      <a:r>
                        <a:rPr lang="en-ID" sz="1400" b="1" u="none" strike="noStrike" dirty="0" err="1">
                          <a:effectLst/>
                        </a:rPr>
                        <a:t>Golongan</a:t>
                      </a:r>
                      <a:r>
                        <a:rPr lang="en-ID" sz="1400" b="1" u="none" strike="noStrike" dirty="0">
                          <a:effectLst/>
                        </a:rPr>
                        <a:t> IV/b</a:t>
                      </a:r>
                      <a:endParaRPr lang="en-ID" sz="1400" b="1" i="0" u="none" strike="noStrike" dirty="0">
                        <a:effectLst/>
                        <a:latin typeface="Arial"/>
                      </a:endParaRPr>
                    </a:p>
                  </a:txBody>
                  <a:tcPr marL="6429" marR="6429" marT="6427"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05"/>
                  </a:ext>
                </a:extLst>
              </a:tr>
              <a:tr h="280743">
                <a:tc>
                  <a:txBody>
                    <a:bodyPr/>
                    <a:lstStyle/>
                    <a:p>
                      <a:pPr algn="r" fontAlgn="b"/>
                      <a:r>
                        <a:rPr lang="en-ID" sz="1400" b="1" u="none" strike="noStrike">
                          <a:effectLst/>
                        </a:rPr>
                        <a:t>4</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Tempat Lahir</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Gunung Kidul</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gridSpan="2">
                  <a:txBody>
                    <a:bodyPr/>
                    <a:lstStyle/>
                    <a:p>
                      <a:endParaRPr lang="en-ID" sz="1800" dirty="0"/>
                    </a:p>
                  </a:txBody>
                  <a:tcPr marL="6429" marR="6429" marT="6427" marB="0" anchor="b"/>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06"/>
                  </a:ext>
                </a:extLst>
              </a:tr>
              <a:tr h="280743">
                <a:tc>
                  <a:txBody>
                    <a:bodyPr/>
                    <a:lstStyle/>
                    <a:p>
                      <a:pPr algn="r" fontAlgn="b"/>
                      <a:r>
                        <a:rPr lang="en-ID" sz="1400" b="1" u="none" strike="noStrike">
                          <a:effectLst/>
                        </a:rPr>
                        <a:t>5</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Tanggal Lahir</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19 April 1961</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gridSpan="2">
                  <a:txBody>
                    <a:bodyPr/>
                    <a:lstStyle/>
                    <a:p>
                      <a:endParaRPr lang="en-ID" sz="1800"/>
                    </a:p>
                  </a:txBody>
                  <a:tcPr marL="6429" marR="6429" marT="6427" marB="0" anchor="b"/>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07"/>
                  </a:ext>
                </a:extLst>
              </a:tr>
              <a:tr h="280743">
                <a:tc>
                  <a:txBody>
                    <a:bodyPr/>
                    <a:lstStyle/>
                    <a:p>
                      <a:pPr algn="r" fontAlgn="b"/>
                      <a:r>
                        <a:rPr lang="en-ID" sz="1400" b="1" u="none" strike="noStrike">
                          <a:effectLst/>
                        </a:rPr>
                        <a:t>6</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Jenis Kelamin</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Laki-laki</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gridSpan="2">
                  <a:txBody>
                    <a:bodyPr/>
                    <a:lstStyle/>
                    <a:p>
                      <a:endParaRPr lang="en-ID" sz="1800"/>
                    </a:p>
                  </a:txBody>
                  <a:tcPr marL="6429" marR="6429" marT="6427" marB="0" anchor="b"/>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08"/>
                  </a:ext>
                </a:extLst>
              </a:tr>
              <a:tr h="280743">
                <a:tc>
                  <a:txBody>
                    <a:bodyPr/>
                    <a:lstStyle/>
                    <a:p>
                      <a:pPr algn="r" fontAlgn="b"/>
                      <a:r>
                        <a:rPr lang="en-ID" sz="1400" b="1" u="none" strike="noStrike">
                          <a:effectLst/>
                        </a:rPr>
                        <a:t>7</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Agama</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Islam</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gridSpan="2">
                  <a:txBody>
                    <a:bodyPr/>
                    <a:lstStyle/>
                    <a:p>
                      <a:endParaRPr lang="en-ID" sz="1800"/>
                    </a:p>
                  </a:txBody>
                  <a:tcPr marL="6429" marR="6429" marT="6427" marB="0" anchor="b"/>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09"/>
                  </a:ext>
                </a:extLst>
              </a:tr>
              <a:tr h="280743">
                <a:tc>
                  <a:txBody>
                    <a:bodyPr/>
                    <a:lstStyle/>
                    <a:p>
                      <a:pPr algn="r" fontAlgn="b"/>
                      <a:r>
                        <a:rPr lang="en-ID" sz="1400" b="1" u="none" strike="noStrike">
                          <a:effectLst/>
                        </a:rPr>
                        <a:t>8</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N I K</a:t>
                      </a:r>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endParaRPr lang="en-ID" sz="1400" b="1" i="0" u="none" strike="noStrike">
                        <a:effectLst/>
                        <a:latin typeface="Arial"/>
                      </a:endParaRPr>
                    </a:p>
                  </a:txBody>
                  <a:tcPr marL="6429" marR="6429" marT="6427" marB="0" anchor="b"/>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3">
                  <a:txBody>
                    <a:bodyPr/>
                    <a:lstStyle/>
                    <a:p>
                      <a:pPr algn="r" fontAlgn="b"/>
                      <a:r>
                        <a:rPr lang="en-ID" sz="1400" b="1" u="none" strike="noStrike">
                          <a:effectLst/>
                        </a:rPr>
                        <a:t>0</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gridSpan="2">
                  <a:txBody>
                    <a:bodyPr/>
                    <a:lstStyle/>
                    <a:p>
                      <a:endParaRPr lang="en-ID" sz="1800"/>
                    </a:p>
                  </a:txBody>
                  <a:tcPr marL="6429" marR="6429" marT="6427" marB="0" anchor="b"/>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10"/>
                  </a:ext>
                </a:extLst>
              </a:tr>
              <a:tr h="280743">
                <a:tc>
                  <a:txBody>
                    <a:bodyPr/>
                    <a:lstStyle/>
                    <a:p>
                      <a:pPr algn="r" fontAlgn="b"/>
                      <a:r>
                        <a:rPr lang="en-ID" sz="1400" b="1" u="none" strike="noStrike">
                          <a:effectLst/>
                        </a:rPr>
                        <a:t>9</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Status Perkawinan</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Nikah</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gridSpan="2">
                  <a:txBody>
                    <a:bodyPr/>
                    <a:lstStyle/>
                    <a:p>
                      <a:endParaRPr lang="en-ID" sz="1800"/>
                    </a:p>
                  </a:txBody>
                  <a:tcPr marL="6429" marR="6429" marT="6427" marB="0" anchor="b"/>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11"/>
                  </a:ext>
                </a:extLst>
              </a:tr>
              <a:tr h="280743">
                <a:tc>
                  <a:txBody>
                    <a:bodyPr/>
                    <a:lstStyle/>
                    <a:p>
                      <a:pPr algn="r" fontAlgn="b"/>
                      <a:r>
                        <a:rPr lang="en-ID" sz="1400" b="1" u="none" strike="noStrike">
                          <a:effectLst/>
                        </a:rPr>
                        <a:t>10</a:t>
                      </a:r>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gridSpan="3">
                  <a:txBody>
                    <a:bodyPr/>
                    <a:lstStyle/>
                    <a:p>
                      <a:pPr algn="l" fontAlgn="b"/>
                      <a:r>
                        <a:rPr lang="en-ID" sz="1400" b="1" u="none" strike="noStrike">
                          <a:effectLst/>
                        </a:rPr>
                        <a:t>Alamat Rumah</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3">
                  <a:txBody>
                    <a:bodyPr/>
                    <a:lstStyle/>
                    <a:p>
                      <a:pPr algn="l" fontAlgn="b"/>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gridSpan="2">
                  <a:txBody>
                    <a:bodyPr/>
                    <a:lstStyle/>
                    <a:p>
                      <a:endParaRPr lang="en-ID" sz="1800"/>
                    </a:p>
                  </a:txBody>
                  <a:tcPr marL="6429" marR="6429" marT="6427" marB="0" anchor="b"/>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12"/>
                  </a:ext>
                </a:extLst>
              </a:tr>
              <a:tr h="280743">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r>
                        <a:rPr lang="en-ID" sz="1400" b="1" u="none" strike="noStrike">
                          <a:effectLst/>
                        </a:rPr>
                        <a:t>a</a:t>
                      </a:r>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Jalan</a:t>
                      </a:r>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5">
                  <a:txBody>
                    <a:bodyPr/>
                    <a:lstStyle/>
                    <a:p>
                      <a:pPr algn="l" fontAlgn="b"/>
                      <a:r>
                        <a:rPr lang="en-ID" sz="1400" b="1" u="none" strike="noStrike">
                          <a:effectLst/>
                        </a:rPr>
                        <a:t>F.X. Residence No. 23 A</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13"/>
                  </a:ext>
                </a:extLst>
              </a:tr>
              <a:tr h="280743">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r>
                        <a:rPr lang="en-ID" sz="1400" b="1" u="none" strike="noStrike">
                          <a:effectLst/>
                        </a:rPr>
                        <a:t>b</a:t>
                      </a:r>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Kelurahan/Desa</a:t>
                      </a:r>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5">
                  <a:txBody>
                    <a:bodyPr/>
                    <a:lstStyle/>
                    <a:p>
                      <a:pPr algn="l" fontAlgn="b"/>
                      <a:r>
                        <a:rPr lang="en-ID" sz="1400" b="1" u="none" strike="noStrike">
                          <a:effectLst/>
                        </a:rPr>
                        <a:t>Jl. Jend. Sudirman, Senayan</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14"/>
                  </a:ext>
                </a:extLst>
              </a:tr>
              <a:tr h="280743">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r>
                        <a:rPr lang="en-ID" sz="1400" b="1" u="none" strike="noStrike">
                          <a:effectLst/>
                        </a:rPr>
                        <a:t>c</a:t>
                      </a:r>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Kecamatan</a:t>
                      </a:r>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5">
                  <a:txBody>
                    <a:bodyPr/>
                    <a:lstStyle/>
                    <a:p>
                      <a:pPr algn="l" fontAlgn="b"/>
                      <a:r>
                        <a:rPr lang="en-ID" sz="1400" b="1" u="none" strike="noStrike">
                          <a:effectLst/>
                        </a:rPr>
                        <a:t>Gelora Senayan</a:t>
                      </a:r>
                      <a:endParaRPr lang="en-ID" sz="1400" b="1" i="0" u="none" strike="noStrike">
                        <a:effectLst/>
                        <a:latin typeface="Arial"/>
                      </a:endParaRPr>
                    </a:p>
                  </a:txBody>
                  <a:tcPr marL="6429" marR="6429" marT="6427"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dirty="0">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15"/>
                  </a:ext>
                </a:extLst>
              </a:tr>
              <a:tr h="280743">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r>
                        <a:rPr lang="en-ID" sz="1400" b="1" u="none" strike="noStrike">
                          <a:effectLst/>
                        </a:rPr>
                        <a:t>d</a:t>
                      </a:r>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Kabupaten/Kota</a:t>
                      </a:r>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Jakarta Pusat</a:t>
                      </a:r>
                      <a:endParaRPr lang="en-ID" sz="1400" b="1" i="0" u="none" strike="noStrike">
                        <a:effectLst/>
                        <a:latin typeface="Arial"/>
                      </a:endParaRPr>
                    </a:p>
                  </a:txBody>
                  <a:tcPr marL="6429" marR="6429" marT="6427" marB="0" anchor="b"/>
                </a:tc>
                <a:tc hMerge="1">
                  <a:txBody>
                    <a:bodyPr/>
                    <a:lstStyle/>
                    <a:p>
                      <a:endParaRPr lang="en-ID" dirty="0"/>
                    </a:p>
                  </a:txBody>
                  <a:tcPr marL="6429" marR="6429" marT="6429" marB="0" anchor="b"/>
                </a:tc>
                <a:tc gridSpan="3">
                  <a:txBody>
                    <a:bodyPr/>
                    <a:lstStyle/>
                    <a:p>
                      <a:endParaRPr lang="en-ID" sz="1800" dirty="0"/>
                    </a:p>
                  </a:txBody>
                  <a:tcPr marL="6429" marR="6429" marT="6427" marB="0" anchor="b"/>
                </a:tc>
                <a:tc hMerge="1">
                  <a:txBody>
                    <a:bodyPr/>
                    <a:lstStyle/>
                    <a:p>
                      <a:endParaRPr lang="en-ID"/>
                    </a:p>
                  </a:txBody>
                  <a:tcPr/>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16"/>
                  </a:ext>
                </a:extLst>
              </a:tr>
              <a:tr h="280743">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r>
                        <a:rPr lang="en-ID" sz="1400" b="1" u="none" strike="noStrike">
                          <a:effectLst/>
                        </a:rPr>
                        <a:t>e</a:t>
                      </a:r>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Propinsi</a:t>
                      </a:r>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DKI Jakarta</a:t>
                      </a:r>
                      <a:endParaRPr lang="en-ID" sz="1400" b="1" i="0" u="none" strike="noStrike">
                        <a:effectLst/>
                        <a:latin typeface="Arial"/>
                      </a:endParaRPr>
                    </a:p>
                  </a:txBody>
                  <a:tcPr marL="6429" marR="6429" marT="6427" marB="0" anchor="b"/>
                </a:tc>
                <a:tc hMerge="1">
                  <a:txBody>
                    <a:bodyPr/>
                    <a:lstStyle/>
                    <a:p>
                      <a:endParaRPr lang="en-ID"/>
                    </a:p>
                  </a:txBody>
                  <a:tcPr marL="6429" marR="6429" marT="6429" marB="0" anchor="b"/>
                </a:tc>
                <a:tc gridSpan="3">
                  <a:txBody>
                    <a:bodyPr/>
                    <a:lstStyle/>
                    <a:p>
                      <a:endParaRPr lang="en-ID" sz="1800"/>
                    </a:p>
                  </a:txBody>
                  <a:tcPr marL="6429" marR="6429" marT="6427" marB="0" anchor="b"/>
                </a:tc>
                <a:tc hMerge="1">
                  <a:txBody>
                    <a:bodyPr/>
                    <a:lstStyle/>
                    <a:p>
                      <a:endParaRPr lang="en-ID"/>
                    </a:p>
                  </a:txBody>
                  <a:tcPr/>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dirty="0">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17"/>
                  </a:ext>
                </a:extLst>
              </a:tr>
              <a:tr h="280743">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r>
                        <a:rPr lang="en-ID" sz="1400" b="1" u="none" strike="noStrike">
                          <a:effectLst/>
                        </a:rPr>
                        <a:t>f</a:t>
                      </a:r>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Telephone</a:t>
                      </a:r>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2">
                  <a:txBody>
                    <a:bodyPr/>
                    <a:lstStyle/>
                    <a:p>
                      <a:pPr algn="l" fontAlgn="b"/>
                      <a:r>
                        <a:rPr lang="en-ID" sz="1400" b="1" u="none" strike="noStrike" dirty="0">
                          <a:effectLst/>
                        </a:rPr>
                        <a:t>085921029000</a:t>
                      </a:r>
                      <a:endParaRPr lang="en-ID" sz="1400" b="1" i="0" u="none" strike="noStrike" dirty="0">
                        <a:effectLst/>
                        <a:latin typeface="Arial"/>
                      </a:endParaRPr>
                    </a:p>
                  </a:txBody>
                  <a:tcPr marL="6429" marR="6429" marT="6427" marB="0" anchor="b"/>
                </a:tc>
                <a:tc hMerge="1">
                  <a:txBody>
                    <a:bodyPr/>
                    <a:lstStyle/>
                    <a:p>
                      <a:endParaRPr lang="en-ID"/>
                    </a:p>
                  </a:txBody>
                  <a:tcPr marL="6429" marR="6429" marT="6429" marB="0" anchor="b"/>
                </a:tc>
                <a:tc gridSpan="3">
                  <a:txBody>
                    <a:bodyPr/>
                    <a:lstStyle/>
                    <a:p>
                      <a:endParaRPr lang="en-ID" sz="1800"/>
                    </a:p>
                  </a:txBody>
                  <a:tcPr marL="6429" marR="6429" marT="6427" marB="0" anchor="b"/>
                </a:tc>
                <a:tc hMerge="1">
                  <a:txBody>
                    <a:bodyPr/>
                    <a:lstStyle/>
                    <a:p>
                      <a:endParaRPr lang="en-ID"/>
                    </a:p>
                  </a:txBody>
                  <a:tcPr/>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extLst>
                  <a:ext uri="{0D108BD9-81ED-4DB2-BD59-A6C34878D82A}">
                    <a16:rowId xmlns:a16="http://schemas.microsoft.com/office/drawing/2014/main" xmlns="" val="10018"/>
                  </a:ext>
                </a:extLst>
              </a:tr>
              <a:tr h="280743">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r>
                        <a:rPr lang="en-ID" sz="1400" b="1" u="none" strike="noStrike">
                          <a:effectLst/>
                        </a:rPr>
                        <a:t>g</a:t>
                      </a:r>
                      <a:endParaRPr lang="en-ID" sz="1400" b="1" i="0" u="none" strike="noStrike">
                        <a:effectLst/>
                        <a:latin typeface="Arial"/>
                      </a:endParaRPr>
                    </a:p>
                  </a:txBody>
                  <a:tcPr marL="6429" marR="6429" marT="6427" marB="0" anchor="b"/>
                </a:tc>
                <a:tc gridSpan="2">
                  <a:txBody>
                    <a:bodyPr/>
                    <a:lstStyle/>
                    <a:p>
                      <a:pPr algn="l" fontAlgn="b"/>
                      <a:r>
                        <a:rPr lang="en-ID" sz="1400" b="1" u="none" strike="noStrike">
                          <a:effectLst/>
                        </a:rPr>
                        <a:t>Email</a:t>
                      </a:r>
                      <a:endParaRPr lang="en-ID" sz="1400" b="1" i="0" u="none" strike="noStrike">
                        <a:effectLst/>
                        <a:latin typeface="Arial"/>
                      </a:endParaRPr>
                    </a:p>
                  </a:txBody>
                  <a:tcPr marL="6429" marR="6429" marT="6427" marB="0" anchor="b"/>
                </a:tc>
                <a:tc hMerge="1">
                  <a:txBody>
                    <a:bodyPr/>
                    <a:lstStyle/>
                    <a:p>
                      <a:endParaRPr lang="en-ID"/>
                    </a:p>
                  </a:txBody>
                  <a:tcPr/>
                </a:tc>
                <a:tc>
                  <a:txBody>
                    <a:bodyPr/>
                    <a:lstStyle/>
                    <a:p>
                      <a:pPr algn="l" fontAlgn="b"/>
                      <a:r>
                        <a:rPr lang="en-ID" sz="1400" b="1" u="none" strike="noStrike">
                          <a:effectLst/>
                        </a:rPr>
                        <a:t>:</a:t>
                      </a:r>
                      <a:endParaRPr lang="en-ID" sz="1400" b="1" i="0" u="none" strike="noStrike">
                        <a:effectLst/>
                        <a:latin typeface="Arial"/>
                      </a:endParaRPr>
                    </a:p>
                  </a:txBody>
                  <a:tcPr marL="6429" marR="6429" marT="6427" marB="0" anchor="b"/>
                </a:tc>
                <a:tc gridSpan="5">
                  <a:txBody>
                    <a:bodyPr/>
                    <a:lstStyle/>
                    <a:p>
                      <a:pPr algn="l" fontAlgn="b"/>
                      <a:r>
                        <a:rPr lang="en-ID" sz="1400" b="1" u="sng" strike="noStrike">
                          <a:effectLst/>
                          <a:hlinkClick r:id="rId2"/>
                        </a:rPr>
                        <a:t>wtd1961@gmail.com</a:t>
                      </a:r>
                      <a:endParaRPr lang="en-ID" sz="1400" b="1" i="0" u="sng" strike="noStrike">
                        <a:solidFill>
                          <a:srgbClr val="0000FF"/>
                        </a:solidFill>
                        <a:effectLst/>
                        <a:latin typeface="Arial"/>
                      </a:endParaRPr>
                    </a:p>
                  </a:txBody>
                  <a:tcPr marL="6429" marR="6429" marT="6427"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pPr algn="l" fontAlgn="b"/>
                      <a:endParaRPr lang="en-ID" sz="1400" b="1" i="0" u="none" strike="noStrike">
                        <a:effectLst/>
                        <a:latin typeface="Arial"/>
                      </a:endParaRPr>
                    </a:p>
                  </a:txBody>
                  <a:tcPr marL="6429" marR="6429" marT="6429" marB="0" anchor="b"/>
                </a:tc>
                <a:tc>
                  <a:txBody>
                    <a:bodyPr/>
                    <a:lstStyle/>
                    <a:p>
                      <a:endParaRPr lang="en-ID" sz="1800"/>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a:effectLst/>
                        <a:latin typeface="Arial"/>
                      </a:endParaRPr>
                    </a:p>
                  </a:txBody>
                  <a:tcPr marL="6429" marR="6429" marT="6427" marB="0" anchor="b"/>
                </a:tc>
                <a:tc>
                  <a:txBody>
                    <a:bodyPr/>
                    <a:lstStyle/>
                    <a:p>
                      <a:pPr algn="l" fontAlgn="b"/>
                      <a:endParaRPr lang="en-ID" sz="1400" b="1" i="0" u="none" strike="noStrike" dirty="0">
                        <a:effectLst/>
                        <a:latin typeface="Arial"/>
                      </a:endParaRPr>
                    </a:p>
                  </a:txBody>
                  <a:tcPr marL="6429" marR="6429" marT="6427" marB="0" anchor="b"/>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1975993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37839" y="0"/>
            <a:ext cx="6030161" cy="6858000"/>
          </a:xfrm>
        </p:spPr>
      </p:pic>
    </p:spTree>
    <p:extLst>
      <p:ext uri="{BB962C8B-B14F-4D97-AF65-F5344CB8AC3E}">
        <p14:creationId xmlns:p14="http://schemas.microsoft.com/office/powerpoint/2010/main" val="60432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9737" y="0"/>
            <a:ext cx="6948263" cy="6858000"/>
          </a:xfrm>
        </p:spPr>
      </p:pic>
    </p:spTree>
    <p:extLst>
      <p:ext uri="{BB962C8B-B14F-4D97-AF65-F5344CB8AC3E}">
        <p14:creationId xmlns:p14="http://schemas.microsoft.com/office/powerpoint/2010/main" val="403497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5761" y="0"/>
            <a:ext cx="6732239" cy="6858000"/>
          </a:xfrm>
        </p:spPr>
      </p:pic>
    </p:spTree>
    <p:extLst>
      <p:ext uri="{BB962C8B-B14F-4D97-AF65-F5344CB8AC3E}">
        <p14:creationId xmlns:p14="http://schemas.microsoft.com/office/powerpoint/2010/main" val="2367123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533401"/>
            <a:ext cx="8490438" cy="1387079"/>
          </a:xfrm>
          <a:solidFill>
            <a:schemeClr val="accent6">
              <a:lumMod val="40000"/>
              <a:lumOff val="60000"/>
            </a:schemeClr>
          </a:solidFill>
        </p:spPr>
        <p:txBody>
          <a:bodyPr>
            <a:normAutofit/>
          </a:bodyPr>
          <a:lstStyle/>
          <a:p>
            <a:r>
              <a:rPr lang="en-US" dirty="0"/>
              <a:t>INTI REVISI PERMENPAN 14/2016</a:t>
            </a:r>
          </a:p>
        </p:txBody>
      </p:sp>
      <p:sp>
        <p:nvSpPr>
          <p:cNvPr id="3" name="Content Placeholder 2"/>
          <p:cNvSpPr>
            <a:spLocks noGrp="1"/>
          </p:cNvSpPr>
          <p:nvPr>
            <p:ph idx="1"/>
          </p:nvPr>
        </p:nvSpPr>
        <p:spPr>
          <a:xfrm>
            <a:off x="3009900" y="2057401"/>
            <a:ext cx="8490438" cy="4664074"/>
          </a:xfrm>
          <a:solidFill>
            <a:schemeClr val="accent5">
              <a:lumMod val="40000"/>
              <a:lumOff val="60000"/>
            </a:schemeClr>
          </a:solidFill>
        </p:spPr>
        <p:txBody>
          <a:bodyPr>
            <a:noAutofit/>
          </a:bodyPr>
          <a:lstStyle/>
          <a:p>
            <a:r>
              <a:rPr lang="en-US" sz="2800" dirty="0" err="1"/>
              <a:t>Permennegpan</a:t>
            </a:r>
            <a:r>
              <a:rPr lang="en-US" sz="2800" dirty="0"/>
              <a:t> dan RB </a:t>
            </a:r>
            <a:r>
              <a:rPr lang="en-US" sz="2800" dirty="0" err="1"/>
              <a:t>Nomor</a:t>
            </a:r>
            <a:r>
              <a:rPr lang="en-US" sz="2800" dirty="0"/>
              <a:t> 21 </a:t>
            </a:r>
            <a:r>
              <a:rPr lang="en-US" sz="2800" dirty="0" err="1"/>
              <a:t>Tahun</a:t>
            </a:r>
            <a:r>
              <a:rPr lang="en-US" sz="2800" dirty="0"/>
              <a:t> 2010 jo </a:t>
            </a:r>
            <a:r>
              <a:rPr lang="en-US" sz="2800" dirty="0" err="1"/>
              <a:t>Nomor</a:t>
            </a:r>
            <a:r>
              <a:rPr lang="en-US" sz="2800" dirty="0"/>
              <a:t> 14 </a:t>
            </a:r>
            <a:r>
              <a:rPr lang="en-US" sz="2800" dirty="0" err="1"/>
              <a:t>Tahun</a:t>
            </a:r>
            <a:r>
              <a:rPr lang="en-US" sz="2800" dirty="0"/>
              <a:t> 2016. </a:t>
            </a:r>
            <a:r>
              <a:rPr lang="en-US" sz="2800" dirty="0" err="1"/>
              <a:t>Perubahan</a:t>
            </a:r>
            <a:r>
              <a:rPr lang="en-US" sz="2800" dirty="0"/>
              <a:t> </a:t>
            </a:r>
            <a:r>
              <a:rPr lang="en-US" sz="2800" dirty="0" err="1"/>
              <a:t>ketentuan</a:t>
            </a:r>
            <a:r>
              <a:rPr lang="en-US" sz="2800" dirty="0"/>
              <a:t>:</a:t>
            </a:r>
          </a:p>
          <a:p>
            <a:pPr lvl="1"/>
            <a:r>
              <a:rPr lang="en-US" sz="2000" dirty="0" err="1"/>
              <a:t>Anggota</a:t>
            </a:r>
            <a:r>
              <a:rPr lang="en-US" sz="2000" dirty="0"/>
              <a:t> Tim </a:t>
            </a:r>
            <a:r>
              <a:rPr lang="en-US" sz="2000" dirty="0" err="1"/>
              <a:t>Penilai</a:t>
            </a:r>
            <a:r>
              <a:rPr lang="en-US" sz="2000" dirty="0"/>
              <a:t> </a:t>
            </a:r>
            <a:r>
              <a:rPr lang="en-US" sz="2000" dirty="0" err="1"/>
              <a:t>jabatan</a:t>
            </a:r>
            <a:r>
              <a:rPr lang="en-US" sz="2000" dirty="0"/>
              <a:t> </a:t>
            </a:r>
            <a:r>
              <a:rPr lang="en-US" sz="2000" dirty="0" err="1"/>
              <a:t>fungsional</a:t>
            </a:r>
            <a:r>
              <a:rPr lang="en-US" sz="2000" dirty="0"/>
              <a:t> </a:t>
            </a:r>
            <a:r>
              <a:rPr lang="en-US" sz="2000" dirty="0" err="1"/>
              <a:t>Pengawas</a:t>
            </a:r>
            <a:r>
              <a:rPr lang="en-US" sz="2000" dirty="0"/>
              <a:t> </a:t>
            </a:r>
            <a:r>
              <a:rPr lang="en-US" sz="2000" dirty="0" err="1"/>
              <a:t>Sekolah</a:t>
            </a:r>
            <a:r>
              <a:rPr lang="en-US" sz="2000" dirty="0"/>
              <a:t> </a:t>
            </a:r>
            <a:r>
              <a:rPr lang="en-US" sz="2000" dirty="0" err="1"/>
              <a:t>harus</a:t>
            </a:r>
            <a:r>
              <a:rPr lang="en-US" sz="2000" dirty="0"/>
              <a:t> lulus </a:t>
            </a:r>
            <a:r>
              <a:rPr lang="en-US" sz="2000" dirty="0" err="1"/>
              <a:t>pendidikan</a:t>
            </a:r>
            <a:r>
              <a:rPr lang="en-US" sz="2000" dirty="0"/>
              <a:t> dan </a:t>
            </a:r>
            <a:r>
              <a:rPr lang="en-US" sz="2000" dirty="0" err="1"/>
              <a:t>pelatihan</a:t>
            </a:r>
            <a:r>
              <a:rPr lang="en-US" sz="2000" dirty="0"/>
              <a:t> </a:t>
            </a:r>
            <a:r>
              <a:rPr lang="en-US" sz="2000" dirty="0" err="1"/>
              <a:t>calon</a:t>
            </a:r>
            <a:r>
              <a:rPr lang="en-US" sz="2000" dirty="0"/>
              <a:t> </a:t>
            </a:r>
            <a:r>
              <a:rPr lang="en-US" sz="2000" dirty="0" err="1"/>
              <a:t>tim</a:t>
            </a:r>
            <a:r>
              <a:rPr lang="en-US" sz="2000" dirty="0"/>
              <a:t> </a:t>
            </a:r>
            <a:r>
              <a:rPr lang="en-US" sz="2000" dirty="0" err="1"/>
              <a:t>penilai</a:t>
            </a:r>
            <a:r>
              <a:rPr lang="en-US" sz="2000" dirty="0"/>
              <a:t> dan </a:t>
            </a:r>
            <a:r>
              <a:rPr lang="en-US" sz="2000" dirty="0" err="1"/>
              <a:t>mendapat</a:t>
            </a:r>
            <a:r>
              <a:rPr lang="en-US" sz="2000" dirty="0"/>
              <a:t> </a:t>
            </a:r>
            <a:r>
              <a:rPr lang="en-US" sz="2000" dirty="0" err="1"/>
              <a:t>sertifikat</a:t>
            </a:r>
            <a:r>
              <a:rPr lang="en-US" sz="2000" dirty="0"/>
              <a:t> </a:t>
            </a:r>
            <a:r>
              <a:rPr lang="en-US" sz="2000" dirty="0" err="1"/>
              <a:t>dari</a:t>
            </a:r>
            <a:r>
              <a:rPr lang="en-US" sz="2000" dirty="0"/>
              <a:t> </a:t>
            </a:r>
            <a:r>
              <a:rPr lang="en-US" sz="2000" dirty="0" err="1"/>
              <a:t>Menteri</a:t>
            </a:r>
            <a:r>
              <a:rPr lang="en-US" sz="2000" dirty="0"/>
              <a:t> </a:t>
            </a:r>
            <a:r>
              <a:rPr lang="en-US" sz="2000" dirty="0" err="1"/>
              <a:t>Pendidikan</a:t>
            </a:r>
            <a:r>
              <a:rPr lang="en-US" sz="2000" dirty="0"/>
              <a:t> dan </a:t>
            </a:r>
            <a:r>
              <a:rPr lang="en-US" sz="2000" dirty="0" err="1"/>
              <a:t>Kebudayaan</a:t>
            </a:r>
            <a:r>
              <a:rPr lang="en-US" sz="2000" dirty="0"/>
              <a:t>, </a:t>
            </a:r>
            <a:r>
              <a:rPr lang="en-US" sz="2000" dirty="0" err="1">
                <a:solidFill>
                  <a:srgbClr val="FF0000"/>
                </a:solidFill>
              </a:rPr>
              <a:t>kecuali</a:t>
            </a:r>
            <a:r>
              <a:rPr lang="en-US" sz="2000" dirty="0">
                <a:solidFill>
                  <a:srgbClr val="FF0000"/>
                </a:solidFill>
              </a:rPr>
              <a:t> </a:t>
            </a:r>
            <a:r>
              <a:rPr lang="en-US" sz="2000" dirty="0" err="1"/>
              <a:t>bagi</a:t>
            </a:r>
            <a:r>
              <a:rPr lang="en-US" sz="2000" dirty="0"/>
              <a:t> </a:t>
            </a:r>
            <a:r>
              <a:rPr lang="en-US" sz="2000" dirty="0" err="1"/>
              <a:t>Ketua</a:t>
            </a:r>
            <a:r>
              <a:rPr lang="en-US" sz="2000" dirty="0"/>
              <a:t>, Wakil </a:t>
            </a:r>
            <a:r>
              <a:rPr lang="en-US" sz="2000" dirty="0" err="1"/>
              <a:t>Ketua</a:t>
            </a:r>
            <a:r>
              <a:rPr lang="en-US" sz="2000" dirty="0"/>
              <a:t>, dan </a:t>
            </a:r>
            <a:r>
              <a:rPr lang="en-US" sz="2000" dirty="0" err="1"/>
              <a:t>Sekretaris</a:t>
            </a:r>
            <a:r>
              <a:rPr lang="en-US" sz="2000" dirty="0"/>
              <a:t>. </a:t>
            </a:r>
            <a:r>
              <a:rPr lang="en-US" sz="2000" dirty="0" err="1"/>
              <a:t>Ketentuan</a:t>
            </a:r>
            <a:r>
              <a:rPr lang="en-US" sz="2000" dirty="0"/>
              <a:t> </a:t>
            </a:r>
            <a:r>
              <a:rPr lang="en-US" sz="2000" dirty="0" err="1"/>
              <a:t>persyaratan</a:t>
            </a:r>
            <a:r>
              <a:rPr lang="en-US" sz="2000" dirty="0"/>
              <a:t> </a:t>
            </a:r>
            <a:r>
              <a:rPr lang="en-US" sz="2000" dirty="0" err="1"/>
              <a:t>mulai</a:t>
            </a:r>
            <a:r>
              <a:rPr lang="en-US" sz="2000" dirty="0"/>
              <a:t> </a:t>
            </a:r>
            <a:r>
              <a:rPr lang="en-US" sz="2000" dirty="0" err="1"/>
              <a:t>berlaku</a:t>
            </a:r>
            <a:r>
              <a:rPr lang="en-US" sz="2000" dirty="0"/>
              <a:t> </a:t>
            </a:r>
            <a:r>
              <a:rPr lang="en-US" sz="2000" dirty="0">
                <a:solidFill>
                  <a:srgbClr val="FF0000"/>
                </a:solidFill>
              </a:rPr>
              <a:t>1 </a:t>
            </a:r>
            <a:r>
              <a:rPr lang="en-US" sz="2000" dirty="0" err="1">
                <a:solidFill>
                  <a:srgbClr val="FF0000"/>
                </a:solidFill>
              </a:rPr>
              <a:t>Desember</a:t>
            </a:r>
            <a:r>
              <a:rPr lang="en-US" sz="2000" dirty="0">
                <a:solidFill>
                  <a:srgbClr val="FF0000"/>
                </a:solidFill>
              </a:rPr>
              <a:t> 2017</a:t>
            </a:r>
            <a:r>
              <a:rPr lang="en-US" sz="2000" dirty="0"/>
              <a:t>.</a:t>
            </a:r>
          </a:p>
          <a:p>
            <a:pPr lvl="1"/>
            <a:r>
              <a:rPr lang="en-US" sz="2000" dirty="0"/>
              <a:t>Tim </a:t>
            </a:r>
            <a:r>
              <a:rPr lang="en-US" sz="2000" dirty="0" err="1"/>
              <a:t>penilai</a:t>
            </a:r>
            <a:r>
              <a:rPr lang="en-US" sz="2000" dirty="0"/>
              <a:t> yang </a:t>
            </a:r>
            <a:r>
              <a:rPr lang="en-US" sz="2000" dirty="0" err="1"/>
              <a:t>telah</a:t>
            </a:r>
            <a:r>
              <a:rPr lang="en-US" sz="2000" dirty="0"/>
              <a:t> </a:t>
            </a:r>
            <a:r>
              <a:rPr lang="en-US" sz="2000" dirty="0" err="1"/>
              <a:t>ditetapkan</a:t>
            </a:r>
            <a:r>
              <a:rPr lang="en-US" sz="2000" dirty="0"/>
              <a:t> </a:t>
            </a:r>
            <a:r>
              <a:rPr lang="en-US" sz="2000" dirty="0" err="1"/>
              <a:t>oleh</a:t>
            </a:r>
            <a:r>
              <a:rPr lang="en-US" sz="2000" dirty="0"/>
              <a:t> </a:t>
            </a:r>
            <a:r>
              <a:rPr lang="en-US" sz="2000" dirty="0" err="1"/>
              <a:t>Pejabat</a:t>
            </a:r>
            <a:r>
              <a:rPr lang="en-US" sz="2000" dirty="0"/>
              <a:t> yang </a:t>
            </a:r>
            <a:r>
              <a:rPr lang="en-US" sz="2000" dirty="0" err="1"/>
              <a:t>Berwenang</a:t>
            </a:r>
            <a:r>
              <a:rPr lang="en-US" sz="2000" dirty="0"/>
              <a:t> </a:t>
            </a:r>
            <a:r>
              <a:rPr lang="en-US" sz="2000" dirty="0" err="1"/>
              <a:t>tetap</a:t>
            </a:r>
            <a:r>
              <a:rPr lang="en-US" sz="2000" dirty="0"/>
              <a:t> </a:t>
            </a:r>
            <a:r>
              <a:rPr lang="en-US" sz="2000" dirty="0" err="1"/>
              <a:t>memiliki</a:t>
            </a:r>
            <a:r>
              <a:rPr lang="en-US" sz="2000" dirty="0"/>
              <a:t> </a:t>
            </a:r>
            <a:r>
              <a:rPr lang="en-US" sz="2000" dirty="0" err="1"/>
              <a:t>kewenangan</a:t>
            </a:r>
            <a:r>
              <a:rPr lang="en-US" sz="2000" dirty="0"/>
              <a:t> </a:t>
            </a:r>
            <a:r>
              <a:rPr lang="en-US" sz="2000" dirty="0" err="1"/>
              <a:t>sebagai</a:t>
            </a:r>
            <a:r>
              <a:rPr lang="en-US" sz="2000" dirty="0"/>
              <a:t> </a:t>
            </a:r>
            <a:r>
              <a:rPr lang="en-US" sz="2000" dirty="0" err="1"/>
              <a:t>tim</a:t>
            </a:r>
            <a:r>
              <a:rPr lang="en-US" sz="2000" dirty="0"/>
              <a:t> </a:t>
            </a:r>
            <a:r>
              <a:rPr lang="en-US" sz="2000" dirty="0" err="1"/>
              <a:t>penilai</a:t>
            </a:r>
            <a:r>
              <a:rPr lang="en-US" sz="2000" dirty="0"/>
              <a:t> dan </a:t>
            </a:r>
            <a:r>
              <a:rPr lang="en-US" sz="2000" dirty="0" err="1"/>
              <a:t>berlaku</a:t>
            </a:r>
            <a:r>
              <a:rPr lang="en-US" sz="2000" dirty="0"/>
              <a:t> </a:t>
            </a:r>
            <a:r>
              <a:rPr lang="en-US" sz="2000" dirty="0" err="1"/>
              <a:t>sampai</a:t>
            </a:r>
            <a:r>
              <a:rPr lang="en-US" sz="2000" dirty="0"/>
              <a:t> </a:t>
            </a:r>
            <a:r>
              <a:rPr lang="en-US" sz="2000" dirty="0" err="1"/>
              <a:t>dengan</a:t>
            </a:r>
            <a:r>
              <a:rPr lang="en-US" sz="2000" dirty="0"/>
              <a:t> </a:t>
            </a:r>
            <a:r>
              <a:rPr lang="en-US" sz="2000" dirty="0" err="1"/>
              <a:t>tanggal</a:t>
            </a:r>
            <a:r>
              <a:rPr lang="en-US" sz="2000" dirty="0"/>
              <a:t> </a:t>
            </a:r>
            <a:r>
              <a:rPr lang="en-US" sz="2000" dirty="0">
                <a:solidFill>
                  <a:srgbClr val="FF0000"/>
                </a:solidFill>
              </a:rPr>
              <a:t>1 </a:t>
            </a:r>
            <a:r>
              <a:rPr lang="en-US" sz="2000" dirty="0" err="1">
                <a:solidFill>
                  <a:srgbClr val="FF0000"/>
                </a:solidFill>
              </a:rPr>
              <a:t>Desember</a:t>
            </a:r>
            <a:r>
              <a:rPr lang="en-US" sz="2000" dirty="0">
                <a:solidFill>
                  <a:srgbClr val="FF0000"/>
                </a:solidFill>
              </a:rPr>
              <a:t> 2017.</a:t>
            </a:r>
          </a:p>
          <a:p>
            <a:endParaRPr lang="en-US" sz="2800" dirty="0"/>
          </a:p>
        </p:txBody>
      </p:sp>
    </p:spTree>
    <p:extLst>
      <p:ext uri="{BB962C8B-B14F-4D97-AF65-F5344CB8AC3E}">
        <p14:creationId xmlns:p14="http://schemas.microsoft.com/office/powerpoint/2010/main" val="3248881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a:t>LANJUTAN…………..</a:t>
            </a:r>
          </a:p>
        </p:txBody>
      </p:sp>
      <p:sp>
        <p:nvSpPr>
          <p:cNvPr id="3" name="Content Placeholder 2"/>
          <p:cNvSpPr>
            <a:spLocks noGrp="1"/>
          </p:cNvSpPr>
          <p:nvPr>
            <p:ph idx="1"/>
          </p:nvPr>
        </p:nvSpPr>
        <p:spPr>
          <a:solidFill>
            <a:schemeClr val="accent5">
              <a:lumMod val="40000"/>
              <a:lumOff val="60000"/>
            </a:schemeClr>
          </a:solidFill>
        </p:spPr>
        <p:txBody>
          <a:bodyPr>
            <a:normAutofit fontScale="85000" lnSpcReduction="10000"/>
          </a:bodyPr>
          <a:lstStyle/>
          <a:p>
            <a:r>
              <a:rPr lang="en-US" sz="2000" b="1" dirty="0" err="1"/>
              <a:t>Permennegpan</a:t>
            </a:r>
            <a:r>
              <a:rPr lang="en-US" sz="2000" b="1" dirty="0"/>
              <a:t> dan RB </a:t>
            </a:r>
            <a:r>
              <a:rPr lang="en-US" sz="2000" b="1" dirty="0" err="1"/>
              <a:t>Nomor</a:t>
            </a:r>
            <a:r>
              <a:rPr lang="en-US" sz="2000" b="1" dirty="0"/>
              <a:t> 21 </a:t>
            </a:r>
            <a:r>
              <a:rPr lang="en-US" sz="2000" b="1" dirty="0" err="1"/>
              <a:t>Tahun</a:t>
            </a:r>
            <a:r>
              <a:rPr lang="en-US" sz="2000" b="1" dirty="0"/>
              <a:t> 2010 jo </a:t>
            </a:r>
            <a:r>
              <a:rPr lang="en-US" sz="2000" b="1" dirty="0" err="1"/>
              <a:t>Nomor</a:t>
            </a:r>
            <a:r>
              <a:rPr lang="en-US" sz="2000" b="1" dirty="0"/>
              <a:t> 14 </a:t>
            </a:r>
            <a:r>
              <a:rPr lang="en-US" sz="2000" b="1" dirty="0" err="1"/>
              <a:t>Tahun</a:t>
            </a:r>
            <a:r>
              <a:rPr lang="en-US" sz="2000" b="1" dirty="0"/>
              <a:t> 2016. </a:t>
            </a:r>
            <a:r>
              <a:rPr lang="en-US" sz="2000" b="1" dirty="0" err="1"/>
              <a:t>Perubahan</a:t>
            </a:r>
            <a:r>
              <a:rPr lang="en-US" sz="2000" b="1" dirty="0"/>
              <a:t> </a:t>
            </a:r>
            <a:r>
              <a:rPr lang="en-US" sz="2000" b="1" dirty="0" err="1"/>
              <a:t>ketentuan</a:t>
            </a:r>
            <a:r>
              <a:rPr lang="en-US" sz="2000" b="1" dirty="0"/>
              <a:t>:</a:t>
            </a:r>
          </a:p>
          <a:p>
            <a:endParaRPr lang="en-US" sz="2000" b="1" dirty="0"/>
          </a:p>
          <a:p>
            <a:r>
              <a:rPr lang="en-US" sz="2000" b="1" dirty="0" err="1"/>
              <a:t>Pemberlakuan</a:t>
            </a:r>
            <a:r>
              <a:rPr lang="en-US" sz="2000" b="1" dirty="0"/>
              <a:t> </a:t>
            </a:r>
            <a:r>
              <a:rPr lang="en-US" sz="2000" b="1" dirty="0" err="1">
                <a:solidFill>
                  <a:srgbClr val="FF0000"/>
                </a:solidFill>
              </a:rPr>
              <a:t>pembebasan</a:t>
            </a:r>
            <a:r>
              <a:rPr lang="en-US" sz="2000" b="1" dirty="0">
                <a:solidFill>
                  <a:srgbClr val="FF0000"/>
                </a:solidFill>
              </a:rPr>
              <a:t> sementara </a:t>
            </a:r>
            <a:r>
              <a:rPr lang="en-US" sz="2000" b="1" dirty="0" err="1"/>
              <a:t>sebagaimana</a:t>
            </a:r>
            <a:r>
              <a:rPr lang="en-US" sz="2000" b="1" dirty="0"/>
              <a:t> </a:t>
            </a:r>
            <a:r>
              <a:rPr lang="en-US" sz="2000" b="1" dirty="0" err="1"/>
              <a:t>diatur</a:t>
            </a:r>
            <a:r>
              <a:rPr lang="en-US" sz="2000" b="1" dirty="0"/>
              <a:t> </a:t>
            </a:r>
            <a:r>
              <a:rPr lang="en-US" sz="2000" b="1" dirty="0" err="1"/>
              <a:t>dalam</a:t>
            </a:r>
            <a:r>
              <a:rPr lang="en-US" sz="2000" b="1" dirty="0"/>
              <a:t>  </a:t>
            </a:r>
            <a:r>
              <a:rPr lang="en-US" sz="2000" b="1" dirty="0" err="1"/>
              <a:t>Pasal</a:t>
            </a:r>
            <a:r>
              <a:rPr lang="en-US" sz="2000" b="1" dirty="0"/>
              <a:t> 34 </a:t>
            </a:r>
            <a:r>
              <a:rPr lang="en-US" sz="2000" b="1" dirty="0" err="1"/>
              <a:t>ayat</a:t>
            </a:r>
            <a:r>
              <a:rPr lang="en-US" sz="2000" b="1" dirty="0"/>
              <a:t> (1) dan </a:t>
            </a:r>
            <a:r>
              <a:rPr lang="en-US" sz="2000" b="1" dirty="0" err="1"/>
              <a:t>ayat</a:t>
            </a:r>
            <a:r>
              <a:rPr lang="en-US" sz="2000" b="1" dirty="0"/>
              <a:t> (2) </a:t>
            </a:r>
            <a:r>
              <a:rPr lang="en-US" sz="2000" b="1" dirty="0" err="1"/>
              <a:t>Peraturan</a:t>
            </a:r>
            <a:r>
              <a:rPr lang="en-US" sz="2000" b="1" dirty="0"/>
              <a:t> </a:t>
            </a:r>
            <a:r>
              <a:rPr lang="en-US" sz="2000" b="1" dirty="0" err="1"/>
              <a:t>Menteri</a:t>
            </a:r>
            <a:r>
              <a:rPr lang="en-US" sz="2000" b="1" dirty="0"/>
              <a:t> Negara </a:t>
            </a:r>
            <a:r>
              <a:rPr lang="en-US" sz="2000" b="1" dirty="0" err="1"/>
              <a:t>Pendayagunaan</a:t>
            </a:r>
            <a:r>
              <a:rPr lang="en-US" sz="2000" b="1" dirty="0"/>
              <a:t> </a:t>
            </a:r>
            <a:r>
              <a:rPr lang="en-US" sz="2000" b="1" dirty="0" err="1"/>
              <a:t>Aparatur</a:t>
            </a:r>
            <a:r>
              <a:rPr lang="en-US" sz="2000" b="1" dirty="0"/>
              <a:t> Negara dan </a:t>
            </a:r>
            <a:r>
              <a:rPr lang="en-US" sz="2000" b="1" dirty="0" err="1"/>
              <a:t>Reformasi</a:t>
            </a:r>
            <a:r>
              <a:rPr lang="en-US" sz="2000" b="1" dirty="0"/>
              <a:t> </a:t>
            </a:r>
            <a:r>
              <a:rPr lang="en-US" sz="2000" b="1" dirty="0" err="1"/>
              <a:t>Birokrasi</a:t>
            </a:r>
            <a:r>
              <a:rPr lang="en-US" sz="2000" b="1" dirty="0"/>
              <a:t> </a:t>
            </a:r>
            <a:r>
              <a:rPr lang="en-US" sz="2000" b="1" dirty="0" err="1"/>
              <a:t>Nomor</a:t>
            </a:r>
            <a:r>
              <a:rPr lang="en-US" sz="2000" b="1" dirty="0"/>
              <a:t> 21 </a:t>
            </a:r>
            <a:r>
              <a:rPr lang="en-US" sz="2000" b="1" dirty="0" err="1"/>
              <a:t>Tahun</a:t>
            </a:r>
            <a:r>
              <a:rPr lang="en-US" sz="2000" b="1" dirty="0"/>
              <a:t> 2010, </a:t>
            </a:r>
            <a:r>
              <a:rPr lang="en-US" sz="2000" b="1" dirty="0" err="1"/>
              <a:t>mulai</a:t>
            </a:r>
            <a:r>
              <a:rPr lang="en-US" sz="2000" b="1" dirty="0"/>
              <a:t> </a:t>
            </a:r>
            <a:r>
              <a:rPr lang="en-US" sz="2000" b="1" dirty="0" err="1"/>
              <a:t>berlaku</a:t>
            </a:r>
            <a:r>
              <a:rPr lang="en-US" sz="2000" b="1" dirty="0"/>
              <a:t> </a:t>
            </a:r>
            <a:r>
              <a:rPr lang="en-US" sz="2000" b="1" dirty="0" err="1"/>
              <a:t>sejak</a:t>
            </a:r>
            <a:r>
              <a:rPr lang="en-US" sz="2000" b="1" dirty="0"/>
              <a:t> </a:t>
            </a:r>
            <a:r>
              <a:rPr lang="en-US" sz="2000" b="1" dirty="0" err="1"/>
              <a:t>ditetapkannya</a:t>
            </a:r>
            <a:r>
              <a:rPr lang="en-US" sz="2000" b="1" dirty="0"/>
              <a:t> </a:t>
            </a:r>
            <a:r>
              <a:rPr lang="en-US" sz="2000" b="1" dirty="0" err="1"/>
              <a:t>Peraturan</a:t>
            </a:r>
            <a:r>
              <a:rPr lang="en-US" sz="2000" b="1" dirty="0"/>
              <a:t> </a:t>
            </a:r>
            <a:r>
              <a:rPr lang="en-US" sz="2000" b="1" dirty="0" err="1"/>
              <a:t>Menteri</a:t>
            </a:r>
            <a:r>
              <a:rPr lang="en-US" sz="2000" b="1" dirty="0"/>
              <a:t> </a:t>
            </a:r>
            <a:r>
              <a:rPr lang="en-US" sz="2000" b="1" dirty="0" err="1"/>
              <a:t>Pendidikan</a:t>
            </a:r>
            <a:r>
              <a:rPr lang="en-US" sz="2000" b="1" dirty="0"/>
              <a:t> dan </a:t>
            </a:r>
            <a:r>
              <a:rPr lang="en-US" sz="2000" b="1" dirty="0" err="1"/>
              <a:t>Kebudayaan</a:t>
            </a:r>
            <a:r>
              <a:rPr lang="en-US" sz="2000" b="1" dirty="0"/>
              <a:t> </a:t>
            </a:r>
            <a:r>
              <a:rPr lang="en-US" sz="2000" b="1" dirty="0" err="1"/>
              <a:t>Nomor</a:t>
            </a:r>
            <a:r>
              <a:rPr lang="en-US" sz="2000" b="1" dirty="0"/>
              <a:t> 143 </a:t>
            </a:r>
            <a:r>
              <a:rPr lang="en-US" sz="2000" b="1" dirty="0" err="1"/>
              <a:t>Tahun</a:t>
            </a:r>
            <a:r>
              <a:rPr lang="en-US" sz="2000" b="1" dirty="0"/>
              <a:t> 2014 </a:t>
            </a:r>
            <a:r>
              <a:rPr lang="en-US" sz="2000" b="1" dirty="0" err="1"/>
              <a:t>tentang</a:t>
            </a:r>
            <a:r>
              <a:rPr lang="en-US" sz="2000" b="1" dirty="0"/>
              <a:t> </a:t>
            </a:r>
            <a:r>
              <a:rPr lang="en-US" sz="2000" b="1" dirty="0" err="1"/>
              <a:t>Petunjuk</a:t>
            </a:r>
            <a:r>
              <a:rPr lang="en-US" sz="2000" b="1" dirty="0"/>
              <a:t> </a:t>
            </a:r>
            <a:r>
              <a:rPr lang="en-US" sz="2000" b="1" dirty="0" err="1"/>
              <a:t>Teknis</a:t>
            </a:r>
            <a:r>
              <a:rPr lang="en-US" sz="2000" b="1" dirty="0"/>
              <a:t> </a:t>
            </a:r>
            <a:r>
              <a:rPr lang="en-US" sz="2000" b="1" dirty="0" err="1"/>
              <a:t>Pelaksanaan</a:t>
            </a:r>
            <a:r>
              <a:rPr lang="en-US" sz="2000" b="1" dirty="0"/>
              <a:t> </a:t>
            </a:r>
            <a:r>
              <a:rPr lang="en-US" sz="2000" b="1" dirty="0" err="1"/>
              <a:t>Jabatan</a:t>
            </a:r>
            <a:r>
              <a:rPr lang="en-US" sz="2000" b="1" dirty="0"/>
              <a:t> </a:t>
            </a:r>
            <a:r>
              <a:rPr lang="en-US" sz="2000" b="1" dirty="0" err="1"/>
              <a:t>Fungsional</a:t>
            </a:r>
            <a:r>
              <a:rPr lang="en-US" sz="2000" b="1" dirty="0"/>
              <a:t> </a:t>
            </a:r>
            <a:r>
              <a:rPr lang="en-US" sz="2000" b="1" dirty="0" err="1"/>
              <a:t>Pengawas</a:t>
            </a:r>
            <a:r>
              <a:rPr lang="en-US" sz="2000" b="1" dirty="0"/>
              <a:t> </a:t>
            </a:r>
            <a:r>
              <a:rPr lang="en-US" sz="2000" b="1" dirty="0" err="1"/>
              <a:t>Sekolah</a:t>
            </a:r>
            <a:r>
              <a:rPr lang="en-US" sz="2000" b="1" dirty="0"/>
              <a:t> dan </a:t>
            </a:r>
            <a:r>
              <a:rPr lang="en-US" sz="2000" b="1" dirty="0" err="1"/>
              <a:t>Angka</a:t>
            </a:r>
            <a:r>
              <a:rPr lang="en-US" sz="2000" b="1" dirty="0"/>
              <a:t> </a:t>
            </a:r>
            <a:r>
              <a:rPr lang="en-US" sz="2000" b="1" dirty="0" err="1"/>
              <a:t>Kreditnya</a:t>
            </a:r>
            <a:r>
              <a:rPr lang="en-US" sz="2000" b="1" dirty="0"/>
              <a:t>, </a:t>
            </a:r>
            <a:r>
              <a:rPr lang="en-US" sz="2000" b="1" dirty="0" err="1"/>
              <a:t>yaitu</a:t>
            </a:r>
            <a:r>
              <a:rPr lang="en-US" sz="2000" b="1" dirty="0"/>
              <a:t> </a:t>
            </a:r>
            <a:r>
              <a:rPr lang="en-US" sz="2000" b="1" dirty="0" err="1"/>
              <a:t>tanggal</a:t>
            </a:r>
            <a:r>
              <a:rPr lang="en-US" sz="2000" b="1" dirty="0"/>
              <a:t> 14 </a:t>
            </a:r>
            <a:r>
              <a:rPr lang="en-US" sz="2000" b="1" dirty="0" err="1"/>
              <a:t>Oktober</a:t>
            </a:r>
            <a:r>
              <a:rPr lang="en-US" sz="2000" b="1" dirty="0"/>
              <a:t> 2014.</a:t>
            </a:r>
          </a:p>
          <a:p>
            <a:pPr marL="0" indent="0">
              <a:buNone/>
            </a:pPr>
            <a:endParaRPr lang="en-US" sz="2000" b="1" dirty="0"/>
          </a:p>
          <a:p>
            <a:r>
              <a:rPr lang="en-US" sz="2000" b="1" dirty="0" err="1"/>
              <a:t>Penghitungan</a:t>
            </a:r>
            <a:r>
              <a:rPr lang="en-US" sz="2000" b="1" dirty="0"/>
              <a:t> 5 (lima) </a:t>
            </a:r>
            <a:r>
              <a:rPr lang="en-US" sz="2000" b="1" dirty="0" err="1"/>
              <a:t>tahun</a:t>
            </a:r>
            <a:r>
              <a:rPr lang="en-US" sz="2000" b="1" dirty="0"/>
              <a:t> </a:t>
            </a:r>
            <a:r>
              <a:rPr lang="en-US" sz="2000" b="1" dirty="0" err="1"/>
              <a:t>atau</a:t>
            </a:r>
            <a:r>
              <a:rPr lang="en-US" sz="2000" b="1" dirty="0"/>
              <a:t> 1 (</a:t>
            </a:r>
            <a:r>
              <a:rPr lang="en-US" sz="2000" b="1" dirty="0" err="1"/>
              <a:t>satu</a:t>
            </a:r>
            <a:r>
              <a:rPr lang="en-US" sz="2000" b="1" dirty="0"/>
              <a:t>) </a:t>
            </a:r>
            <a:r>
              <a:rPr lang="en-US" sz="2000" b="1" dirty="0" err="1"/>
              <a:t>tahun</a:t>
            </a:r>
            <a:r>
              <a:rPr lang="en-US" sz="2000" b="1" dirty="0"/>
              <a:t> </a:t>
            </a:r>
            <a:r>
              <a:rPr lang="en-US" sz="2000" b="1" dirty="0" err="1"/>
              <a:t>mulainya</a:t>
            </a:r>
            <a:r>
              <a:rPr lang="en-US" sz="2000" b="1" dirty="0"/>
              <a:t> </a:t>
            </a:r>
            <a:r>
              <a:rPr lang="en-US" sz="2000" b="1" dirty="0" err="1"/>
              <a:t>pembebasan</a:t>
            </a:r>
            <a:r>
              <a:rPr lang="en-US" sz="2000" b="1" dirty="0"/>
              <a:t> sementara </a:t>
            </a:r>
            <a:r>
              <a:rPr lang="en-US" sz="2000" b="1" dirty="0" err="1"/>
              <a:t>sebagaimana</a:t>
            </a:r>
            <a:r>
              <a:rPr lang="en-US" sz="2000" b="1" dirty="0"/>
              <a:t> </a:t>
            </a:r>
            <a:r>
              <a:rPr lang="en-US" sz="2000" b="1" dirty="0" err="1"/>
              <a:t>dimaksud</a:t>
            </a:r>
            <a:r>
              <a:rPr lang="en-US" sz="2000" b="1" dirty="0"/>
              <a:t> </a:t>
            </a:r>
            <a:r>
              <a:rPr lang="en-US" sz="2000" b="1" dirty="0" err="1"/>
              <a:t>Pasal</a:t>
            </a:r>
            <a:r>
              <a:rPr lang="en-US" sz="2000" b="1" dirty="0"/>
              <a:t> 34  </a:t>
            </a:r>
            <a:r>
              <a:rPr lang="en-US" sz="2000" b="1" dirty="0" err="1"/>
              <a:t>ayat</a:t>
            </a:r>
            <a:r>
              <a:rPr lang="en-US" sz="2000" b="1" dirty="0"/>
              <a:t> (1) dan </a:t>
            </a:r>
            <a:r>
              <a:rPr lang="en-US" sz="2000" b="1" dirty="0" err="1"/>
              <a:t>ayat</a:t>
            </a:r>
            <a:r>
              <a:rPr lang="en-US" sz="2000" b="1" dirty="0"/>
              <a:t> (2) </a:t>
            </a:r>
            <a:r>
              <a:rPr lang="en-US" sz="2000" b="1" dirty="0" err="1"/>
              <a:t>dihitung</a:t>
            </a:r>
            <a:r>
              <a:rPr lang="en-US" sz="2000" b="1" dirty="0"/>
              <a:t> </a:t>
            </a:r>
            <a:r>
              <a:rPr lang="en-US" sz="2000" b="1" dirty="0" err="1"/>
              <a:t>mulai</a:t>
            </a:r>
            <a:r>
              <a:rPr lang="en-US" sz="2000" b="1" dirty="0"/>
              <a:t> </a:t>
            </a:r>
            <a:r>
              <a:rPr lang="en-US" sz="2000" b="1" dirty="0" err="1"/>
              <a:t>tanggal</a:t>
            </a:r>
            <a:r>
              <a:rPr lang="en-US" sz="2000" b="1" dirty="0"/>
              <a:t> </a:t>
            </a:r>
            <a:r>
              <a:rPr lang="en-US" sz="2000" b="1" dirty="0">
                <a:solidFill>
                  <a:srgbClr val="FF0000"/>
                </a:solidFill>
              </a:rPr>
              <a:t>1 November 2014</a:t>
            </a:r>
            <a:r>
              <a:rPr lang="en-US" sz="2000" b="1" dirty="0"/>
              <a:t>.</a:t>
            </a:r>
          </a:p>
          <a:p>
            <a:endParaRPr lang="en-US" sz="2000" b="1" dirty="0"/>
          </a:p>
        </p:txBody>
      </p:sp>
    </p:spTree>
    <p:extLst>
      <p:ext uri="{BB962C8B-B14F-4D97-AF65-F5344CB8AC3E}">
        <p14:creationId xmlns:p14="http://schemas.microsoft.com/office/powerpoint/2010/main" val="4124955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063228"/>
            <a:ext cx="6172200" cy="637580"/>
          </a:xfrm>
          <a:solidFill>
            <a:schemeClr val="accent6">
              <a:lumMod val="20000"/>
              <a:lumOff val="80000"/>
            </a:schemeClr>
          </a:solidFill>
        </p:spPr>
        <p:txBody>
          <a:bodyPr>
            <a:normAutofit fontScale="90000"/>
          </a:bodyPr>
          <a:lstStyle/>
          <a:p>
            <a:r>
              <a:rPr lang="en-US" dirty="0"/>
              <a:t>LANJUTAN…………..</a:t>
            </a:r>
          </a:p>
        </p:txBody>
      </p:sp>
      <p:sp>
        <p:nvSpPr>
          <p:cNvPr id="3" name="Content Placeholder 2"/>
          <p:cNvSpPr>
            <a:spLocks noGrp="1"/>
          </p:cNvSpPr>
          <p:nvPr>
            <p:ph idx="1"/>
          </p:nvPr>
        </p:nvSpPr>
        <p:spPr>
          <a:xfrm>
            <a:off x="2286000" y="1754814"/>
            <a:ext cx="8077200" cy="4601536"/>
          </a:xfrm>
          <a:solidFill>
            <a:schemeClr val="accent5">
              <a:lumMod val="20000"/>
              <a:lumOff val="80000"/>
            </a:schemeClr>
          </a:solidFill>
        </p:spPr>
        <p:txBody>
          <a:bodyPr>
            <a:noAutofit/>
          </a:bodyPr>
          <a:lstStyle/>
          <a:p>
            <a:r>
              <a:rPr lang="en-US" sz="2000" b="1" dirty="0" err="1"/>
              <a:t>Pengawas</a:t>
            </a:r>
            <a:r>
              <a:rPr lang="en-US" sz="2000" b="1" dirty="0"/>
              <a:t> </a:t>
            </a:r>
            <a:r>
              <a:rPr lang="en-US" sz="2000" b="1" dirty="0" err="1"/>
              <a:t>Sekolah</a:t>
            </a:r>
            <a:r>
              <a:rPr lang="en-US" sz="2000" b="1" dirty="0"/>
              <a:t> yang </a:t>
            </a:r>
            <a:r>
              <a:rPr lang="en-US" sz="2000" b="1" dirty="0" err="1"/>
              <a:t>diangkat</a:t>
            </a:r>
            <a:r>
              <a:rPr lang="en-US" sz="2000" b="1" dirty="0"/>
              <a:t> </a:t>
            </a:r>
            <a:r>
              <a:rPr lang="en-US" sz="2000" b="1" dirty="0" err="1"/>
              <a:t>terhitung</a:t>
            </a:r>
            <a:r>
              <a:rPr lang="en-US" sz="2000" b="1" dirty="0"/>
              <a:t> </a:t>
            </a:r>
            <a:r>
              <a:rPr lang="en-US" sz="2000" b="1" dirty="0" err="1"/>
              <a:t>mulai</a:t>
            </a:r>
            <a:r>
              <a:rPr lang="en-US" sz="2000" b="1" dirty="0"/>
              <a:t> </a:t>
            </a:r>
            <a:r>
              <a:rPr lang="en-US" sz="2000" b="1" dirty="0" err="1"/>
              <a:t>tanggal</a:t>
            </a:r>
            <a:r>
              <a:rPr lang="en-US" sz="2000" b="1" dirty="0"/>
              <a:t> 1 </a:t>
            </a:r>
            <a:r>
              <a:rPr lang="en-US" sz="2000" b="1" dirty="0" err="1"/>
              <a:t>Juli</a:t>
            </a:r>
            <a:r>
              <a:rPr lang="en-US" sz="2000" b="1" dirty="0"/>
              <a:t> 2017 </a:t>
            </a:r>
            <a:r>
              <a:rPr lang="en-US" sz="2000" b="1" dirty="0" err="1"/>
              <a:t>harus</a:t>
            </a:r>
            <a:r>
              <a:rPr lang="en-US" sz="2000" b="1" dirty="0"/>
              <a:t> </a:t>
            </a:r>
            <a:r>
              <a:rPr lang="en-US" sz="2000" b="1" dirty="0" err="1"/>
              <a:t>memenuhi</a:t>
            </a:r>
            <a:r>
              <a:rPr lang="en-US" sz="2000" b="1" dirty="0"/>
              <a:t> </a:t>
            </a:r>
            <a:r>
              <a:rPr lang="en-US" sz="2000" b="1" dirty="0" err="1"/>
              <a:t>syarat</a:t>
            </a:r>
            <a:r>
              <a:rPr lang="en-US" sz="2000" b="1" dirty="0"/>
              <a:t> </a:t>
            </a:r>
            <a:r>
              <a:rPr lang="en-US" sz="2000" b="1" dirty="0" err="1"/>
              <a:t>telah</a:t>
            </a:r>
            <a:r>
              <a:rPr lang="en-US" sz="2000" b="1" dirty="0"/>
              <a:t> </a:t>
            </a:r>
            <a:r>
              <a:rPr lang="en-US" sz="2000" b="1" dirty="0" err="1"/>
              <a:t>mengikuti</a:t>
            </a:r>
            <a:r>
              <a:rPr lang="en-US" sz="2000" b="1" dirty="0"/>
              <a:t> </a:t>
            </a:r>
            <a:r>
              <a:rPr lang="en-US" sz="2000" b="1" dirty="0" err="1"/>
              <a:t>pendidikan</a:t>
            </a:r>
            <a:r>
              <a:rPr lang="en-US" sz="2000" b="1" dirty="0"/>
              <a:t> dan </a:t>
            </a:r>
            <a:r>
              <a:rPr lang="en-US" sz="2000" b="1" dirty="0" err="1"/>
              <a:t>pelatihan</a:t>
            </a:r>
            <a:r>
              <a:rPr lang="en-US" sz="2000" b="1" dirty="0"/>
              <a:t> </a:t>
            </a:r>
            <a:r>
              <a:rPr lang="en-US" sz="2000" b="1" dirty="0" err="1"/>
              <a:t>fungsional</a:t>
            </a:r>
            <a:r>
              <a:rPr lang="en-US" sz="2000" b="1" dirty="0"/>
              <a:t> </a:t>
            </a:r>
            <a:r>
              <a:rPr lang="en-US" sz="2000" b="1" dirty="0" err="1"/>
              <a:t>calon</a:t>
            </a:r>
            <a:r>
              <a:rPr lang="en-US" sz="2000" b="1" dirty="0"/>
              <a:t> </a:t>
            </a:r>
            <a:r>
              <a:rPr lang="en-US" sz="2000" b="1" dirty="0" err="1"/>
              <a:t>Pengawas</a:t>
            </a:r>
            <a:r>
              <a:rPr lang="en-US" sz="2000" b="1" dirty="0"/>
              <a:t> </a:t>
            </a:r>
            <a:r>
              <a:rPr lang="en-US" sz="2000" b="1" dirty="0" err="1"/>
              <a:t>Sekolah</a:t>
            </a:r>
            <a:r>
              <a:rPr lang="en-US" sz="2000" b="1" dirty="0"/>
              <a:t> dan </a:t>
            </a:r>
            <a:r>
              <a:rPr lang="en-US" sz="2000" b="1" dirty="0" err="1"/>
              <a:t>memperoleh</a:t>
            </a:r>
            <a:r>
              <a:rPr lang="en-US" sz="2000" b="1" dirty="0"/>
              <a:t> STTPP.</a:t>
            </a:r>
          </a:p>
          <a:p>
            <a:endParaRPr lang="en-US" sz="2000" b="1" dirty="0"/>
          </a:p>
          <a:p>
            <a:r>
              <a:rPr lang="en-US" sz="2000" b="1" dirty="0" err="1"/>
              <a:t>Pengawas</a:t>
            </a:r>
            <a:r>
              <a:rPr lang="en-US" sz="2000" b="1" dirty="0"/>
              <a:t> </a:t>
            </a:r>
            <a:r>
              <a:rPr lang="en-US" sz="2000" b="1" dirty="0" err="1"/>
              <a:t>Sekolah</a:t>
            </a:r>
            <a:r>
              <a:rPr lang="en-US" sz="2000" b="1" dirty="0"/>
              <a:t> yang </a:t>
            </a:r>
            <a:r>
              <a:rPr lang="en-US" sz="2000" b="1" dirty="0" err="1"/>
              <a:t>diangkat</a:t>
            </a:r>
            <a:r>
              <a:rPr lang="en-US" sz="2000" b="1" dirty="0"/>
              <a:t> </a:t>
            </a:r>
            <a:r>
              <a:rPr lang="en-US" sz="2000" b="1" dirty="0">
                <a:solidFill>
                  <a:srgbClr val="FF0000"/>
                </a:solidFill>
              </a:rPr>
              <a:t>sebelum </a:t>
            </a:r>
            <a:r>
              <a:rPr lang="en-US" sz="2000" b="1" dirty="0" err="1">
                <a:solidFill>
                  <a:srgbClr val="FF0000"/>
                </a:solidFill>
              </a:rPr>
              <a:t>tanggal</a:t>
            </a:r>
            <a:r>
              <a:rPr lang="en-US" sz="2000" b="1" dirty="0">
                <a:solidFill>
                  <a:srgbClr val="FF0000"/>
                </a:solidFill>
              </a:rPr>
              <a:t> 1 </a:t>
            </a:r>
            <a:r>
              <a:rPr lang="en-US" sz="2000" b="1" dirty="0" err="1">
                <a:solidFill>
                  <a:srgbClr val="FF0000"/>
                </a:solidFill>
              </a:rPr>
              <a:t>Juli</a:t>
            </a:r>
            <a:r>
              <a:rPr lang="en-US" sz="2000" b="1" dirty="0">
                <a:solidFill>
                  <a:srgbClr val="FF0000"/>
                </a:solidFill>
              </a:rPr>
              <a:t> 2017 </a:t>
            </a:r>
            <a:r>
              <a:rPr lang="en-US" sz="2000" b="1" dirty="0" err="1"/>
              <a:t>tidak</a:t>
            </a:r>
            <a:r>
              <a:rPr lang="en-US" sz="2000" b="1" dirty="0"/>
              <a:t> </a:t>
            </a:r>
            <a:r>
              <a:rPr lang="en-US" sz="2000" b="1" dirty="0" err="1"/>
              <a:t>dipersyaratkan</a:t>
            </a:r>
            <a:r>
              <a:rPr lang="en-US" sz="2000" b="1" dirty="0"/>
              <a:t> </a:t>
            </a:r>
            <a:r>
              <a:rPr lang="en-US" sz="2000" b="1" dirty="0" err="1"/>
              <a:t>mengikuti</a:t>
            </a:r>
            <a:r>
              <a:rPr lang="en-US" sz="2000" b="1" dirty="0"/>
              <a:t> </a:t>
            </a:r>
            <a:r>
              <a:rPr lang="en-US" sz="2000" b="1" dirty="0" err="1"/>
              <a:t>pendidikan</a:t>
            </a:r>
            <a:r>
              <a:rPr lang="en-US" sz="2000" b="1" dirty="0"/>
              <a:t> dan </a:t>
            </a:r>
            <a:r>
              <a:rPr lang="en-US" sz="2000" b="1" dirty="0" err="1"/>
              <a:t>pelatihan</a:t>
            </a:r>
            <a:r>
              <a:rPr lang="en-US" sz="2000" b="1" dirty="0"/>
              <a:t> </a:t>
            </a:r>
            <a:r>
              <a:rPr lang="en-US" sz="2000" b="1" dirty="0" err="1"/>
              <a:t>fungsional</a:t>
            </a:r>
            <a:r>
              <a:rPr lang="en-US" sz="2000" b="1" dirty="0"/>
              <a:t> </a:t>
            </a:r>
            <a:r>
              <a:rPr lang="en-US" sz="2000" b="1" dirty="0" err="1"/>
              <a:t>calon</a:t>
            </a:r>
            <a:r>
              <a:rPr lang="en-US" sz="2000" b="1" dirty="0"/>
              <a:t> </a:t>
            </a:r>
            <a:r>
              <a:rPr lang="en-US" sz="2000" b="1" dirty="0" err="1"/>
              <a:t>Pengawas</a:t>
            </a:r>
            <a:r>
              <a:rPr lang="en-US" sz="2000" b="1" dirty="0"/>
              <a:t> </a:t>
            </a:r>
            <a:r>
              <a:rPr lang="en-US" sz="2000" b="1" dirty="0" err="1"/>
              <a:t>Sekolah</a:t>
            </a:r>
            <a:r>
              <a:rPr lang="en-US" sz="2000" b="1" dirty="0"/>
              <a:t> dan </a:t>
            </a:r>
            <a:r>
              <a:rPr lang="en-US" sz="2000" b="1" dirty="0" err="1"/>
              <a:t>memperoleh</a:t>
            </a:r>
            <a:r>
              <a:rPr lang="en-US" sz="2000" b="1" dirty="0"/>
              <a:t> STTPP. </a:t>
            </a:r>
          </a:p>
          <a:p>
            <a:pPr marL="0" indent="0">
              <a:buNone/>
            </a:pPr>
            <a:endParaRPr lang="en-US" sz="2000" b="1" dirty="0"/>
          </a:p>
          <a:p>
            <a:r>
              <a:rPr lang="en-US" sz="2000" b="1" dirty="0" err="1"/>
              <a:t>Untuk</a:t>
            </a:r>
            <a:r>
              <a:rPr lang="en-US" sz="2000" b="1" dirty="0"/>
              <a:t> </a:t>
            </a:r>
            <a:r>
              <a:rPr lang="en-US" sz="2000" b="1" dirty="0" err="1"/>
              <a:t>peningkatan</a:t>
            </a:r>
            <a:r>
              <a:rPr lang="en-US" sz="2000" b="1" dirty="0"/>
              <a:t> </a:t>
            </a:r>
            <a:r>
              <a:rPr lang="en-US" sz="2000" b="1" dirty="0" err="1"/>
              <a:t>kompetensi</a:t>
            </a:r>
            <a:r>
              <a:rPr lang="en-US" sz="2000" b="1" dirty="0"/>
              <a:t> </a:t>
            </a:r>
            <a:r>
              <a:rPr lang="en-US" sz="2000" b="1" dirty="0" err="1"/>
              <a:t>Pengawas</a:t>
            </a:r>
            <a:r>
              <a:rPr lang="en-US" sz="2000" b="1" dirty="0"/>
              <a:t> </a:t>
            </a:r>
            <a:r>
              <a:rPr lang="en-US" sz="2000" b="1" dirty="0" err="1"/>
              <a:t>Sekolah</a:t>
            </a:r>
            <a:r>
              <a:rPr lang="en-US" sz="2000" b="1" dirty="0"/>
              <a:t>, </a:t>
            </a:r>
            <a:r>
              <a:rPr lang="en-US" sz="2000" b="1" dirty="0" err="1"/>
              <a:t>Kementerian</a:t>
            </a:r>
            <a:r>
              <a:rPr lang="en-US" sz="2000" b="1" dirty="0"/>
              <a:t> Agama/</a:t>
            </a:r>
            <a:r>
              <a:rPr lang="en-US" sz="2000" b="1" dirty="0" err="1"/>
              <a:t>Kementerian</a:t>
            </a:r>
            <a:r>
              <a:rPr lang="en-US" sz="2000" b="1" dirty="0"/>
              <a:t> lain/ </a:t>
            </a:r>
            <a:r>
              <a:rPr lang="en-US" sz="2000" b="1" dirty="0" err="1"/>
              <a:t>Pemerintah</a:t>
            </a:r>
            <a:r>
              <a:rPr lang="en-US" sz="2000" b="1" dirty="0"/>
              <a:t> Daerah </a:t>
            </a:r>
            <a:r>
              <a:rPr lang="en-US" sz="2000" b="1" dirty="0" err="1"/>
              <a:t>Provinsi</a:t>
            </a:r>
            <a:r>
              <a:rPr lang="en-US" sz="2000" b="1" dirty="0"/>
              <a:t>/</a:t>
            </a:r>
            <a:r>
              <a:rPr lang="en-US" sz="2000" b="1" dirty="0" err="1"/>
              <a:t>Kabupaten</a:t>
            </a:r>
            <a:r>
              <a:rPr lang="en-US" sz="2000" b="1" dirty="0"/>
              <a:t>/Kota</a:t>
            </a:r>
            <a:r>
              <a:rPr lang="en-US" sz="2000" b="1" dirty="0">
                <a:solidFill>
                  <a:srgbClr val="FF0000"/>
                </a:solidFill>
              </a:rPr>
              <a:t>, </a:t>
            </a:r>
            <a:r>
              <a:rPr lang="en-US" sz="2000" b="1" dirty="0" err="1">
                <a:solidFill>
                  <a:srgbClr val="FF0000"/>
                </a:solidFill>
              </a:rPr>
              <a:t>harus</a:t>
            </a:r>
            <a:r>
              <a:rPr lang="en-US" sz="2000" b="1" dirty="0">
                <a:solidFill>
                  <a:srgbClr val="FF0000"/>
                </a:solidFill>
              </a:rPr>
              <a:t> </a:t>
            </a:r>
            <a:r>
              <a:rPr lang="en-US" sz="2000" b="1" dirty="0" err="1"/>
              <a:t>berkoordinasi</a:t>
            </a:r>
            <a:r>
              <a:rPr lang="en-US" sz="2000" b="1" dirty="0"/>
              <a:t> </a:t>
            </a:r>
            <a:r>
              <a:rPr lang="en-US" sz="2000" b="1" dirty="0" err="1"/>
              <a:t>dengan</a:t>
            </a:r>
            <a:r>
              <a:rPr lang="en-US" sz="2000" b="1" dirty="0"/>
              <a:t> </a:t>
            </a:r>
            <a:r>
              <a:rPr lang="en-US" sz="2000" b="1" dirty="0" err="1"/>
              <a:t>Instansi</a:t>
            </a:r>
            <a:r>
              <a:rPr lang="en-US" sz="2000" b="1" dirty="0"/>
              <a:t> Pembina </a:t>
            </a:r>
            <a:r>
              <a:rPr lang="en-US" sz="2000" b="1" dirty="0" err="1"/>
              <a:t>untuk</a:t>
            </a:r>
            <a:r>
              <a:rPr lang="en-US" sz="2000" b="1" dirty="0"/>
              <a:t> </a:t>
            </a:r>
            <a:r>
              <a:rPr lang="en-US" sz="2000" b="1" dirty="0" err="1"/>
              <a:t>melakukan</a:t>
            </a:r>
            <a:r>
              <a:rPr lang="en-US" sz="2000" b="1" dirty="0"/>
              <a:t> </a:t>
            </a:r>
            <a:r>
              <a:rPr lang="en-US" sz="2000" b="1" dirty="0" err="1">
                <a:solidFill>
                  <a:srgbClr val="FF0000"/>
                </a:solidFill>
              </a:rPr>
              <a:t>penguatan</a:t>
            </a:r>
            <a:r>
              <a:rPr lang="en-US" sz="2000" b="1" dirty="0">
                <a:solidFill>
                  <a:srgbClr val="FF0000"/>
                </a:solidFill>
              </a:rPr>
              <a:t> </a:t>
            </a:r>
            <a:r>
              <a:rPr lang="en-US" sz="2000" b="1" dirty="0" err="1">
                <a:solidFill>
                  <a:srgbClr val="FF0000"/>
                </a:solidFill>
              </a:rPr>
              <a:t>kompetensi</a:t>
            </a:r>
            <a:r>
              <a:rPr lang="en-US" sz="2000" b="1" dirty="0">
                <a:solidFill>
                  <a:srgbClr val="FF0000"/>
                </a:solidFill>
              </a:rPr>
              <a:t> </a:t>
            </a:r>
            <a:r>
              <a:rPr lang="en-US" sz="2000" b="1" dirty="0" err="1">
                <a:solidFill>
                  <a:srgbClr val="FF0000"/>
                </a:solidFill>
              </a:rPr>
              <a:t>Pengawas</a:t>
            </a:r>
            <a:r>
              <a:rPr lang="en-US" sz="2000" b="1" dirty="0">
                <a:solidFill>
                  <a:srgbClr val="FF0000"/>
                </a:solidFill>
              </a:rPr>
              <a:t> </a:t>
            </a:r>
            <a:r>
              <a:rPr lang="en-US" sz="2000" b="1" dirty="0" err="1">
                <a:solidFill>
                  <a:srgbClr val="FF0000"/>
                </a:solidFill>
              </a:rPr>
              <a:t>Sekolah</a:t>
            </a:r>
            <a:r>
              <a:rPr lang="en-US" sz="2000" b="1" dirty="0">
                <a:solidFill>
                  <a:srgbClr val="FF0000"/>
                </a:solidFill>
              </a:rPr>
              <a:t> </a:t>
            </a:r>
            <a:r>
              <a:rPr lang="en-US" sz="2000" b="1" dirty="0" err="1">
                <a:solidFill>
                  <a:srgbClr val="FF0000"/>
                </a:solidFill>
              </a:rPr>
              <a:t>dimaksud</a:t>
            </a:r>
            <a:r>
              <a:rPr lang="en-US" sz="2000" b="1" dirty="0">
                <a:solidFill>
                  <a:srgbClr val="FF0000"/>
                </a:solidFill>
              </a:rPr>
              <a:t>.</a:t>
            </a:r>
          </a:p>
          <a:p>
            <a:endParaRPr lang="en-US" sz="2000" b="1" dirty="0"/>
          </a:p>
        </p:txBody>
      </p:sp>
    </p:spTree>
    <p:extLst>
      <p:ext uri="{BB962C8B-B14F-4D97-AF65-F5344CB8AC3E}">
        <p14:creationId xmlns:p14="http://schemas.microsoft.com/office/powerpoint/2010/main" val="395329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Block Arc 81"/>
          <p:cNvSpPr/>
          <p:nvPr/>
        </p:nvSpPr>
        <p:spPr>
          <a:xfrm>
            <a:off x="3009900" y="2275285"/>
            <a:ext cx="6229350" cy="4743450"/>
          </a:xfrm>
          <a:prstGeom prst="blockArc">
            <a:avLst>
              <a:gd name="adj1" fmla="val 10855435"/>
              <a:gd name="adj2" fmla="val 41086"/>
              <a:gd name="adj3" fmla="val 2469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sz="1800">
              <a:latin typeface="Franklin Gothic Book" pitchFamily="34" charset="0"/>
            </a:endParaRPr>
          </a:p>
        </p:txBody>
      </p:sp>
      <p:sp>
        <p:nvSpPr>
          <p:cNvPr id="45" name="Rounded Rectangle 44"/>
          <p:cNvSpPr/>
          <p:nvPr/>
        </p:nvSpPr>
        <p:spPr>
          <a:xfrm>
            <a:off x="4210050" y="5261372"/>
            <a:ext cx="1371600" cy="628650"/>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chemeClr val="bg1"/>
              </a:solidFill>
            </a:endParaRPr>
          </a:p>
        </p:txBody>
      </p:sp>
      <p:sp>
        <p:nvSpPr>
          <p:cNvPr id="46" name="Rounded Rectangle 45"/>
          <p:cNvSpPr/>
          <p:nvPr/>
        </p:nvSpPr>
        <p:spPr>
          <a:xfrm>
            <a:off x="5581650" y="5261372"/>
            <a:ext cx="1143000" cy="628650"/>
          </a:xfrm>
          <a:prstGeom prst="roundRect">
            <a:avLst/>
          </a:prstGeom>
          <a:solidFill>
            <a:srgbClr val="FF0000"/>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chemeClr val="bg1"/>
              </a:solidFill>
            </a:endParaRPr>
          </a:p>
        </p:txBody>
      </p:sp>
      <p:sp>
        <p:nvSpPr>
          <p:cNvPr id="47" name="Rounded Rectangle 46"/>
          <p:cNvSpPr/>
          <p:nvPr/>
        </p:nvSpPr>
        <p:spPr>
          <a:xfrm>
            <a:off x="6724650" y="5261372"/>
            <a:ext cx="1257300" cy="628650"/>
          </a:xfrm>
          <a:prstGeom prst="roundRect">
            <a:avLst/>
          </a:prstGeom>
          <a:solidFill>
            <a:srgbClr val="FF0000"/>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chemeClr val="bg1"/>
              </a:solidFill>
            </a:endParaRPr>
          </a:p>
        </p:txBody>
      </p:sp>
      <p:sp>
        <p:nvSpPr>
          <p:cNvPr id="48" name="Rounded Rectangle 47"/>
          <p:cNvSpPr/>
          <p:nvPr/>
        </p:nvSpPr>
        <p:spPr>
          <a:xfrm>
            <a:off x="6738938" y="4632722"/>
            <a:ext cx="1257300" cy="628650"/>
          </a:xfrm>
          <a:prstGeom prst="roundRect">
            <a:avLst/>
          </a:prstGeom>
          <a:solidFill>
            <a:srgbClr val="FF0000"/>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rgbClr val="FFFFFF"/>
              </a:solidFill>
            </a:endParaRPr>
          </a:p>
        </p:txBody>
      </p:sp>
      <p:sp>
        <p:nvSpPr>
          <p:cNvPr id="50" name="Rounded Rectangle 49"/>
          <p:cNvSpPr/>
          <p:nvPr/>
        </p:nvSpPr>
        <p:spPr>
          <a:xfrm>
            <a:off x="2952750" y="3889772"/>
            <a:ext cx="1257300" cy="742950"/>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rgbClr val="FFFFFF"/>
              </a:solidFill>
            </a:endParaRPr>
          </a:p>
        </p:txBody>
      </p:sp>
      <p:sp>
        <p:nvSpPr>
          <p:cNvPr id="51" name="Rounded Rectangle 50"/>
          <p:cNvSpPr/>
          <p:nvPr/>
        </p:nvSpPr>
        <p:spPr>
          <a:xfrm>
            <a:off x="2952750" y="3261122"/>
            <a:ext cx="1257300" cy="628650"/>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rgbClr val="FFFFFF"/>
              </a:solidFill>
            </a:endParaRPr>
          </a:p>
        </p:txBody>
      </p:sp>
      <p:sp>
        <p:nvSpPr>
          <p:cNvPr id="52" name="Rounded Rectangle 51"/>
          <p:cNvSpPr/>
          <p:nvPr/>
        </p:nvSpPr>
        <p:spPr>
          <a:xfrm>
            <a:off x="2952750" y="2403872"/>
            <a:ext cx="1257300" cy="857250"/>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rgbClr val="FFFFFF"/>
              </a:solidFill>
            </a:endParaRPr>
          </a:p>
        </p:txBody>
      </p:sp>
      <p:sp>
        <p:nvSpPr>
          <p:cNvPr id="53" name="Rounded Rectangle 52"/>
          <p:cNvSpPr/>
          <p:nvPr/>
        </p:nvSpPr>
        <p:spPr>
          <a:xfrm>
            <a:off x="2952750" y="1775222"/>
            <a:ext cx="1257300" cy="628650"/>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rgbClr val="FFFFFF"/>
              </a:solidFill>
            </a:endParaRPr>
          </a:p>
        </p:txBody>
      </p:sp>
      <p:sp>
        <p:nvSpPr>
          <p:cNvPr id="54" name="Rounded Rectangle 53"/>
          <p:cNvSpPr/>
          <p:nvPr/>
        </p:nvSpPr>
        <p:spPr>
          <a:xfrm>
            <a:off x="7971235" y="3696894"/>
            <a:ext cx="1257300" cy="1082278"/>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rgbClr val="FFFFFF"/>
              </a:solidFill>
            </a:endParaRPr>
          </a:p>
        </p:txBody>
      </p:sp>
      <p:sp>
        <p:nvSpPr>
          <p:cNvPr id="56" name="Rounded Rectangle 55"/>
          <p:cNvSpPr/>
          <p:nvPr/>
        </p:nvSpPr>
        <p:spPr>
          <a:xfrm>
            <a:off x="7971235" y="2678910"/>
            <a:ext cx="1257300" cy="1017985"/>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rgbClr val="FFFFFF"/>
              </a:solidFill>
            </a:endParaRPr>
          </a:p>
        </p:txBody>
      </p:sp>
      <p:sp>
        <p:nvSpPr>
          <p:cNvPr id="57" name="Rounded Rectangle 56"/>
          <p:cNvSpPr/>
          <p:nvPr/>
        </p:nvSpPr>
        <p:spPr>
          <a:xfrm>
            <a:off x="7981950" y="1801416"/>
            <a:ext cx="1257300" cy="857250"/>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chemeClr val="bg1"/>
              </a:solidFill>
            </a:endParaRPr>
          </a:p>
        </p:txBody>
      </p:sp>
      <p:sp>
        <p:nvSpPr>
          <p:cNvPr id="108558" name="Rectangle 62"/>
          <p:cNvSpPr>
            <a:spLocks noChangeArrowheads="1"/>
          </p:cNvSpPr>
          <p:nvPr/>
        </p:nvSpPr>
        <p:spPr bwMode="auto">
          <a:xfrm>
            <a:off x="3009900" y="1775224"/>
            <a:ext cx="12001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Standar kompetensi Pengawas sekolah</a:t>
            </a:r>
          </a:p>
        </p:txBody>
      </p:sp>
      <p:sp>
        <p:nvSpPr>
          <p:cNvPr id="108559" name="Rectangle 63"/>
          <p:cNvSpPr>
            <a:spLocks noChangeArrowheads="1"/>
          </p:cNvSpPr>
          <p:nvPr/>
        </p:nvSpPr>
        <p:spPr bwMode="auto">
          <a:xfrm>
            <a:off x="2952750" y="2461024"/>
            <a:ext cx="12573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Pengembangan silabus dan kurikulum pelatihan Pengawas sekolah</a:t>
            </a:r>
          </a:p>
        </p:txBody>
      </p:sp>
      <p:sp>
        <p:nvSpPr>
          <p:cNvPr id="108560" name="Rectangle 64"/>
          <p:cNvSpPr>
            <a:spLocks noChangeArrowheads="1"/>
          </p:cNvSpPr>
          <p:nvPr/>
        </p:nvSpPr>
        <p:spPr bwMode="auto">
          <a:xfrm>
            <a:off x="2952750" y="3278981"/>
            <a:ext cx="1257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Pengembangan  bhn ajar  peningkatan kompetensi</a:t>
            </a:r>
          </a:p>
        </p:txBody>
      </p:sp>
      <p:sp>
        <p:nvSpPr>
          <p:cNvPr id="108561" name="Rectangle 65"/>
          <p:cNvSpPr>
            <a:spLocks noChangeArrowheads="1"/>
          </p:cNvSpPr>
          <p:nvPr/>
        </p:nvSpPr>
        <p:spPr bwMode="auto">
          <a:xfrm>
            <a:off x="2952750" y="3889774"/>
            <a:ext cx="12573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Pelaksanaan TOT Master Trainer untuk memperkuat pelatihan pengawas</a:t>
            </a:r>
          </a:p>
        </p:txBody>
      </p:sp>
      <p:sp>
        <p:nvSpPr>
          <p:cNvPr id="108562" name="Rectangle 68"/>
          <p:cNvSpPr>
            <a:spLocks noChangeArrowheads="1"/>
          </p:cNvSpPr>
          <p:nvPr/>
        </p:nvSpPr>
        <p:spPr bwMode="auto">
          <a:xfrm>
            <a:off x="4267200" y="5279232"/>
            <a:ext cx="13144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Pengembangan pedoman seleksi dan rekrutmen</a:t>
            </a:r>
          </a:p>
        </p:txBody>
      </p:sp>
      <p:sp>
        <p:nvSpPr>
          <p:cNvPr id="108563" name="Rectangle 69"/>
          <p:cNvSpPr>
            <a:spLocks noChangeArrowheads="1"/>
          </p:cNvSpPr>
          <p:nvPr/>
        </p:nvSpPr>
        <p:spPr bwMode="auto">
          <a:xfrm>
            <a:off x="5581650" y="5318523"/>
            <a:ext cx="114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solidFill>
                  <a:schemeClr val="bg1"/>
                </a:solidFill>
                <a:latin typeface="Calibri" pitchFamily="34" charset="0"/>
              </a:rPr>
              <a:t>Pengembangan kebijakan lisensi pengawas sekolah</a:t>
            </a:r>
          </a:p>
        </p:txBody>
      </p:sp>
      <p:sp>
        <p:nvSpPr>
          <p:cNvPr id="108564" name="Rectangle 70"/>
          <p:cNvSpPr>
            <a:spLocks noChangeArrowheads="1"/>
          </p:cNvSpPr>
          <p:nvPr/>
        </p:nvSpPr>
        <p:spPr bwMode="auto">
          <a:xfrm>
            <a:off x="6796089" y="4632725"/>
            <a:ext cx="1133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solidFill>
                  <a:schemeClr val="bg1"/>
                </a:solidFill>
                <a:latin typeface="Calibri" pitchFamily="34" charset="0"/>
              </a:rPr>
              <a:t>Pengembangan kebijakan CPD pengawas sekolah</a:t>
            </a:r>
          </a:p>
        </p:txBody>
      </p:sp>
      <p:sp>
        <p:nvSpPr>
          <p:cNvPr id="108565" name="Rectangle 71"/>
          <p:cNvSpPr>
            <a:spLocks noChangeArrowheads="1"/>
          </p:cNvSpPr>
          <p:nvPr/>
        </p:nvSpPr>
        <p:spPr bwMode="auto">
          <a:xfrm>
            <a:off x="6781800" y="5318523"/>
            <a:ext cx="114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solidFill>
                  <a:schemeClr val="bg1"/>
                </a:solidFill>
                <a:latin typeface="Calibri" pitchFamily="34" charset="0"/>
              </a:rPr>
              <a:t>Pengembangan Sistem Karir  pengawas sekolah</a:t>
            </a:r>
          </a:p>
        </p:txBody>
      </p:sp>
      <p:sp>
        <p:nvSpPr>
          <p:cNvPr id="108566" name="Rectangle 72"/>
          <p:cNvSpPr>
            <a:spLocks noChangeArrowheads="1"/>
          </p:cNvSpPr>
          <p:nvPr/>
        </p:nvSpPr>
        <p:spPr bwMode="auto">
          <a:xfrm>
            <a:off x="8024813" y="3964782"/>
            <a:ext cx="12001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Pemberdayaan Organisasi profesi pengawas sekolah</a:t>
            </a:r>
          </a:p>
        </p:txBody>
      </p:sp>
      <p:sp>
        <p:nvSpPr>
          <p:cNvPr id="108567" name="Rectangle 73"/>
          <p:cNvSpPr>
            <a:spLocks noChangeArrowheads="1"/>
          </p:cNvSpPr>
          <p:nvPr/>
        </p:nvSpPr>
        <p:spPr bwMode="auto">
          <a:xfrm>
            <a:off x="8024813" y="2928938"/>
            <a:ext cx="12001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Pemberdayaan Organisasi MKPS / KKPS</a:t>
            </a:r>
          </a:p>
        </p:txBody>
      </p:sp>
      <p:sp>
        <p:nvSpPr>
          <p:cNvPr id="108568" name="Rectangle 75"/>
          <p:cNvSpPr>
            <a:spLocks noChangeArrowheads="1"/>
          </p:cNvSpPr>
          <p:nvPr/>
        </p:nvSpPr>
        <p:spPr bwMode="auto">
          <a:xfrm>
            <a:off x="7981950" y="1768081"/>
            <a:ext cx="12573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Kerjasama Internasional dalam peningkatan kompetensi pengawas  sekolah</a:t>
            </a:r>
          </a:p>
        </p:txBody>
      </p:sp>
      <p:sp>
        <p:nvSpPr>
          <p:cNvPr id="83" name="Rectangle 82"/>
          <p:cNvSpPr/>
          <p:nvPr/>
        </p:nvSpPr>
        <p:spPr>
          <a:xfrm>
            <a:off x="4324350" y="2678901"/>
            <a:ext cx="3657600" cy="1428750"/>
          </a:xfrm>
          <a:prstGeom prst="rect">
            <a:avLst/>
          </a:prstGeom>
          <a:noFill/>
        </p:spPr>
        <p:txBody>
          <a:bodyPr spcFirstLastPara="1">
            <a:prstTxWarp prst="textArchUp">
              <a:avLst/>
            </a:prstTxWarp>
            <a:spAutoFit/>
          </a:bodyPr>
          <a:lstStyle/>
          <a:p>
            <a:pPr algn="ctr">
              <a:defRPr/>
            </a:pPr>
            <a:r>
              <a:rPr lang="en-US" sz="2700" b="1" spc="225"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PENGAWAS SEKOLAH</a:t>
            </a:r>
          </a:p>
        </p:txBody>
      </p:sp>
      <p:sp>
        <p:nvSpPr>
          <p:cNvPr id="84" name="Rectangle 83"/>
          <p:cNvSpPr/>
          <p:nvPr/>
        </p:nvSpPr>
        <p:spPr>
          <a:xfrm>
            <a:off x="4324350" y="3214686"/>
            <a:ext cx="3657600" cy="1428750"/>
          </a:xfrm>
          <a:prstGeom prst="rect">
            <a:avLst/>
          </a:prstGeom>
          <a:noFill/>
        </p:spPr>
        <p:txBody>
          <a:bodyPr spcFirstLastPara="1">
            <a:prstTxWarp prst="textArchUp">
              <a:avLst/>
            </a:prstTxWarp>
            <a:spAutoFit/>
          </a:bodyPr>
          <a:lstStyle/>
          <a:p>
            <a:pPr algn="ctr">
              <a:defRPr/>
            </a:pPr>
            <a:r>
              <a:rPr lang="en-US" sz="3600" b="1" spc="225"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PROFESIONAL</a:t>
            </a:r>
          </a:p>
        </p:txBody>
      </p:sp>
      <p:sp>
        <p:nvSpPr>
          <p:cNvPr id="61" name="Rounded Rectangle 60"/>
          <p:cNvSpPr/>
          <p:nvPr/>
        </p:nvSpPr>
        <p:spPr>
          <a:xfrm>
            <a:off x="4224341" y="4632722"/>
            <a:ext cx="1335881" cy="628650"/>
          </a:xfrm>
          <a:prstGeom prst="roundRect">
            <a:avLst/>
          </a:prstGeom>
          <a:solidFill>
            <a:srgbClr val="FF0000"/>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chemeClr val="bg1"/>
              </a:solidFill>
            </a:endParaRPr>
          </a:p>
        </p:txBody>
      </p:sp>
      <p:sp>
        <p:nvSpPr>
          <p:cNvPr id="62" name="Rounded Rectangle 61"/>
          <p:cNvSpPr/>
          <p:nvPr/>
        </p:nvSpPr>
        <p:spPr>
          <a:xfrm>
            <a:off x="5560222" y="4632722"/>
            <a:ext cx="1178719" cy="628650"/>
          </a:xfrm>
          <a:prstGeom prst="roundRect">
            <a:avLst/>
          </a:prstGeom>
          <a:solidFill>
            <a:srgbClr val="FF0000"/>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chemeClr val="bg1"/>
              </a:solidFill>
            </a:endParaRPr>
          </a:p>
        </p:txBody>
      </p:sp>
      <p:sp>
        <p:nvSpPr>
          <p:cNvPr id="63" name="Rounded Rectangle 62"/>
          <p:cNvSpPr/>
          <p:nvPr/>
        </p:nvSpPr>
        <p:spPr>
          <a:xfrm>
            <a:off x="5131596" y="4013597"/>
            <a:ext cx="1982391" cy="628650"/>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chemeClr val="bg1"/>
              </a:solidFill>
            </a:endParaRPr>
          </a:p>
        </p:txBody>
      </p:sp>
      <p:sp>
        <p:nvSpPr>
          <p:cNvPr id="108574" name="Rectangle 78"/>
          <p:cNvSpPr>
            <a:spLocks noChangeArrowheads="1"/>
          </p:cNvSpPr>
          <p:nvPr/>
        </p:nvSpPr>
        <p:spPr bwMode="auto">
          <a:xfrm>
            <a:off x="5185173" y="4107659"/>
            <a:ext cx="192881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Penghargaan  pengawas sekolah berprestasi dan berdedikasi</a:t>
            </a:r>
          </a:p>
        </p:txBody>
      </p:sp>
      <p:sp>
        <p:nvSpPr>
          <p:cNvPr id="108575" name="Rectangle 77"/>
          <p:cNvSpPr>
            <a:spLocks noChangeArrowheads="1"/>
          </p:cNvSpPr>
          <p:nvPr/>
        </p:nvSpPr>
        <p:spPr bwMode="auto">
          <a:xfrm>
            <a:off x="4167188" y="4689875"/>
            <a:ext cx="1371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solidFill>
                  <a:schemeClr val="bg1"/>
                </a:solidFill>
                <a:latin typeface="Calibri" pitchFamily="34" charset="0"/>
              </a:rPr>
              <a:t>Pengembangan sistem penilaian kinerja pengawas sekolah</a:t>
            </a:r>
          </a:p>
        </p:txBody>
      </p:sp>
      <p:sp>
        <p:nvSpPr>
          <p:cNvPr id="108576" name="Rectangle 77"/>
          <p:cNvSpPr>
            <a:spLocks noChangeArrowheads="1"/>
          </p:cNvSpPr>
          <p:nvPr/>
        </p:nvSpPr>
        <p:spPr bwMode="auto">
          <a:xfrm>
            <a:off x="5538788" y="4747024"/>
            <a:ext cx="1200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solidFill>
                  <a:schemeClr val="bg1"/>
                </a:solidFill>
                <a:latin typeface="Calibri" pitchFamily="34" charset="0"/>
              </a:rPr>
              <a:t>Mapping Kinerja Pengawas Sekolah</a:t>
            </a:r>
          </a:p>
        </p:txBody>
      </p:sp>
      <p:sp>
        <p:nvSpPr>
          <p:cNvPr id="55" name="Rounded Rectangle 54"/>
          <p:cNvSpPr/>
          <p:nvPr/>
        </p:nvSpPr>
        <p:spPr>
          <a:xfrm>
            <a:off x="7981950" y="4768456"/>
            <a:ext cx="1257300" cy="1125140"/>
          </a:xfrm>
          <a:prstGeom prst="roundRect">
            <a:avLst/>
          </a:prstGeom>
          <a:solidFill>
            <a:srgbClr val="00FF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1350">
              <a:solidFill>
                <a:srgbClr val="FFFFFF"/>
              </a:solidFill>
            </a:endParaRPr>
          </a:p>
        </p:txBody>
      </p:sp>
      <p:sp>
        <p:nvSpPr>
          <p:cNvPr id="108578" name="Rectangle 75"/>
          <p:cNvSpPr>
            <a:spLocks noChangeArrowheads="1"/>
          </p:cNvSpPr>
          <p:nvPr/>
        </p:nvSpPr>
        <p:spPr bwMode="auto">
          <a:xfrm>
            <a:off x="8024813" y="5143501"/>
            <a:ext cx="12573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latin typeface="Calibri" pitchFamily="34" charset="0"/>
              </a:rPr>
              <a:t>Penelitian Tindakan Sekolah</a:t>
            </a:r>
          </a:p>
        </p:txBody>
      </p:sp>
      <p:sp>
        <p:nvSpPr>
          <p:cNvPr id="60" name="6-Point Star 59"/>
          <p:cNvSpPr/>
          <p:nvPr/>
        </p:nvSpPr>
        <p:spPr>
          <a:xfrm>
            <a:off x="4324350" y="2003822"/>
            <a:ext cx="628650" cy="5715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sz="1800">
              <a:solidFill>
                <a:srgbClr val="FFFFFF"/>
              </a:solidFill>
              <a:latin typeface="Franklin Gothic Book" pitchFamily="34" charset="0"/>
            </a:endParaRPr>
          </a:p>
        </p:txBody>
      </p:sp>
      <p:sp>
        <p:nvSpPr>
          <p:cNvPr id="68" name="6-Point Star 67"/>
          <p:cNvSpPr/>
          <p:nvPr/>
        </p:nvSpPr>
        <p:spPr>
          <a:xfrm>
            <a:off x="5185172" y="1714500"/>
            <a:ext cx="628650" cy="5715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sz="1800">
              <a:solidFill>
                <a:srgbClr val="FFFFFF"/>
              </a:solidFill>
              <a:latin typeface="Franklin Gothic Book" pitchFamily="34" charset="0"/>
            </a:endParaRPr>
          </a:p>
        </p:txBody>
      </p:sp>
      <p:sp>
        <p:nvSpPr>
          <p:cNvPr id="69" name="6-Point Star 68"/>
          <p:cNvSpPr/>
          <p:nvPr/>
        </p:nvSpPr>
        <p:spPr>
          <a:xfrm>
            <a:off x="6153150" y="1714500"/>
            <a:ext cx="628650" cy="5715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sz="1800">
              <a:solidFill>
                <a:srgbClr val="FFFFFF"/>
              </a:solidFill>
              <a:latin typeface="Franklin Gothic Book" pitchFamily="34" charset="0"/>
            </a:endParaRPr>
          </a:p>
        </p:txBody>
      </p:sp>
      <p:sp>
        <p:nvSpPr>
          <p:cNvPr id="70" name="6-Point Star 69"/>
          <p:cNvSpPr/>
          <p:nvPr/>
        </p:nvSpPr>
        <p:spPr>
          <a:xfrm>
            <a:off x="7113985" y="1893094"/>
            <a:ext cx="628650" cy="5715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sz="1800">
              <a:solidFill>
                <a:srgbClr val="FFFFFF"/>
              </a:solidFill>
              <a:latin typeface="Franklin Gothic Book" pitchFamily="34" charset="0"/>
            </a:endParaRPr>
          </a:p>
        </p:txBody>
      </p:sp>
      <p:sp>
        <p:nvSpPr>
          <p:cNvPr id="71" name="Title 1"/>
          <p:cNvSpPr>
            <a:spLocks noGrp="1"/>
          </p:cNvSpPr>
          <p:nvPr>
            <p:ph type="title"/>
          </p:nvPr>
        </p:nvSpPr>
        <p:spPr>
          <a:xfrm>
            <a:off x="2667000" y="914400"/>
            <a:ext cx="6858000" cy="742950"/>
          </a:xfrm>
        </p:spPr>
        <p:txBody>
          <a:bodyPr/>
          <a:lstStyle/>
          <a:p>
            <a:pPr algn="ctr">
              <a:defRPr/>
            </a:pPr>
            <a:r>
              <a:rPr lang="en-US" sz="2100" b="1">
                <a:latin typeface="Arial" pitchFamily="34" charset="0"/>
                <a:cs typeface="Arial" pitchFamily="34" charset="0"/>
              </a:rPr>
              <a:t>ROADMAP MENUJU PENGAWAS SEKOLAH PROFESIONAL</a:t>
            </a:r>
          </a:p>
        </p:txBody>
      </p:sp>
      <p:sp>
        <p:nvSpPr>
          <p:cNvPr id="108584" name="Rounded Rectangle 66"/>
          <p:cNvSpPr>
            <a:spLocks noChangeArrowheads="1"/>
          </p:cNvSpPr>
          <p:nvPr/>
        </p:nvSpPr>
        <p:spPr bwMode="auto">
          <a:xfrm>
            <a:off x="2952750" y="4632722"/>
            <a:ext cx="1257300" cy="628650"/>
          </a:xfrm>
          <a:prstGeom prst="roundRect">
            <a:avLst>
              <a:gd name="adj" fmla="val 16667"/>
            </a:avLst>
          </a:prstGeom>
          <a:solidFill>
            <a:srgbClr val="00FFFF"/>
          </a:solidFill>
          <a:ln w="25400" algn="ctr">
            <a:solidFill>
              <a:srgbClr val="236FBC"/>
            </a:solidFill>
            <a:round/>
            <a:headEnd/>
            <a:tailEnd/>
          </a:ln>
        </p:spPr>
        <p:txBody>
          <a:bodyPr anchor="ctr"/>
          <a:lstStyle/>
          <a:p>
            <a:pPr algn="ctr"/>
            <a:endParaRPr lang="en-US" altLang="en-US" sz="1350">
              <a:solidFill>
                <a:srgbClr val="463416"/>
              </a:solidFill>
              <a:latin typeface="Calibri" pitchFamily="34" charset="0"/>
            </a:endParaRPr>
          </a:p>
        </p:txBody>
      </p:sp>
      <p:sp>
        <p:nvSpPr>
          <p:cNvPr id="108585" name="Rounded Rectangle 71"/>
          <p:cNvSpPr>
            <a:spLocks noChangeArrowheads="1"/>
          </p:cNvSpPr>
          <p:nvPr/>
        </p:nvSpPr>
        <p:spPr bwMode="auto">
          <a:xfrm>
            <a:off x="2938463" y="5261372"/>
            <a:ext cx="1257300" cy="628650"/>
          </a:xfrm>
          <a:prstGeom prst="roundRect">
            <a:avLst>
              <a:gd name="adj" fmla="val 16667"/>
            </a:avLst>
          </a:prstGeom>
          <a:solidFill>
            <a:srgbClr val="FF0000"/>
          </a:solidFill>
          <a:ln w="25400" algn="ctr">
            <a:solidFill>
              <a:srgbClr val="236FBC"/>
            </a:solidFill>
            <a:round/>
            <a:headEnd/>
            <a:tailEnd/>
          </a:ln>
        </p:spPr>
        <p:txBody>
          <a:bodyPr anchor="ctr"/>
          <a:lstStyle/>
          <a:p>
            <a:pPr algn="ctr"/>
            <a:endParaRPr lang="en-US" altLang="en-US" sz="1350">
              <a:solidFill>
                <a:srgbClr val="FFFFFF"/>
              </a:solidFill>
              <a:latin typeface="Calibri" pitchFamily="34" charset="0"/>
            </a:endParaRPr>
          </a:p>
        </p:txBody>
      </p:sp>
      <p:sp>
        <p:nvSpPr>
          <p:cNvPr id="108586" name="Rectangle 66"/>
          <p:cNvSpPr>
            <a:spLocks noChangeArrowheads="1"/>
          </p:cNvSpPr>
          <p:nvPr/>
        </p:nvSpPr>
        <p:spPr bwMode="auto">
          <a:xfrm>
            <a:off x="2895600" y="4588670"/>
            <a:ext cx="1371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050">
                <a:solidFill>
                  <a:srgbClr val="000000"/>
                </a:solidFill>
                <a:latin typeface="Calibri" pitchFamily="34" charset="0"/>
              </a:rPr>
              <a:t>Pengembangan Tes Kompetensi dan Mapping Kompetensi Pengawas</a:t>
            </a:r>
          </a:p>
        </p:txBody>
      </p:sp>
      <p:sp>
        <p:nvSpPr>
          <p:cNvPr id="74" name="Rectangle 80"/>
          <p:cNvSpPr>
            <a:spLocks noChangeArrowheads="1"/>
          </p:cNvSpPr>
          <p:nvPr/>
        </p:nvSpPr>
        <p:spPr bwMode="auto">
          <a:xfrm>
            <a:off x="2881313" y="5297093"/>
            <a:ext cx="1314450" cy="577081"/>
          </a:xfrm>
          <a:prstGeom prst="rect">
            <a:avLst/>
          </a:prstGeom>
          <a:noFill/>
          <a:ln w="9525">
            <a:noFill/>
            <a:miter lim="800000"/>
            <a:headEnd/>
            <a:tailEnd/>
          </a:ln>
        </p:spPr>
        <p:txBody>
          <a:bodyPr>
            <a:spAutoFit/>
          </a:bodyPr>
          <a:lstStyle/>
          <a:p>
            <a:pPr algn="ctr">
              <a:defRPr/>
            </a:pPr>
            <a:r>
              <a:rPr lang="en-US" sz="1050" kern="0" dirty="0" err="1">
                <a:solidFill>
                  <a:srgbClr val="FFFFFF"/>
                </a:solidFill>
                <a:latin typeface="Calibri" pitchFamily="34" charset="0"/>
              </a:rPr>
              <a:t>Pengembangan</a:t>
            </a:r>
            <a:r>
              <a:rPr lang="en-US" sz="1050" kern="0" dirty="0">
                <a:solidFill>
                  <a:srgbClr val="FFFFFF"/>
                </a:solidFill>
                <a:latin typeface="Calibri" pitchFamily="34" charset="0"/>
              </a:rPr>
              <a:t> training </a:t>
            </a:r>
            <a:r>
              <a:rPr lang="en-US" sz="1050" kern="0" dirty="0" err="1">
                <a:solidFill>
                  <a:srgbClr val="FFFFFF"/>
                </a:solidFill>
                <a:latin typeface="Calibri" pitchFamily="34" charset="0"/>
              </a:rPr>
              <a:t>reguler</a:t>
            </a:r>
            <a:r>
              <a:rPr lang="en-US" sz="1050" kern="0" dirty="0">
                <a:solidFill>
                  <a:srgbClr val="FFFFFF"/>
                </a:solidFill>
                <a:latin typeface="Calibri" pitchFamily="34" charset="0"/>
              </a:rPr>
              <a:t> </a:t>
            </a:r>
            <a:r>
              <a:rPr lang="en-US" sz="1050" kern="0" dirty="0" err="1">
                <a:solidFill>
                  <a:srgbClr val="FFFFFF"/>
                </a:solidFill>
                <a:latin typeface="Calibri" pitchFamily="34" charset="0"/>
              </a:rPr>
              <a:t>untuk</a:t>
            </a:r>
            <a:r>
              <a:rPr lang="en-US" sz="1050" kern="0" dirty="0">
                <a:solidFill>
                  <a:srgbClr val="FFFFFF"/>
                </a:solidFill>
                <a:latin typeface="Calibri" pitchFamily="34" charset="0"/>
              </a:rPr>
              <a:t> </a:t>
            </a:r>
            <a:r>
              <a:rPr lang="en-US" sz="1050" kern="0" dirty="0" err="1">
                <a:solidFill>
                  <a:srgbClr val="FFFFFF"/>
                </a:solidFill>
                <a:latin typeface="Calibri" pitchFamily="34" charset="0"/>
              </a:rPr>
              <a:t>Pengawas</a:t>
            </a:r>
            <a:endParaRPr lang="en-US" sz="1050" kern="0" dirty="0">
              <a:solidFill>
                <a:srgbClr val="FFFFFF"/>
              </a:solidFill>
              <a:latin typeface="Calibri" pitchFamily="34" charset="0"/>
            </a:endParaRPr>
          </a:p>
        </p:txBody>
      </p:sp>
    </p:spTree>
    <p:extLst>
      <p:ext uri="{BB962C8B-B14F-4D97-AF65-F5344CB8AC3E}">
        <p14:creationId xmlns:p14="http://schemas.microsoft.com/office/powerpoint/2010/main" val="322046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0" y="118374"/>
            <a:ext cx="9144000" cy="574323"/>
            <a:chOff x="0" y="118373"/>
            <a:chExt cx="9144000" cy="574323"/>
          </a:xfrm>
        </p:grpSpPr>
        <p:sp>
          <p:nvSpPr>
            <p:cNvPr id="15" name="TextBox 14"/>
            <p:cNvSpPr txBox="1"/>
            <p:nvPr/>
          </p:nvSpPr>
          <p:spPr>
            <a:xfrm>
              <a:off x="648072" y="118373"/>
              <a:ext cx="8495928" cy="461665"/>
            </a:xfrm>
            <a:prstGeom prst="rect">
              <a:avLst/>
            </a:prstGeom>
            <a:noFill/>
          </p:spPr>
          <p:txBody>
            <a:bodyPr wrap="square" rtlCol="0">
              <a:spAutoFit/>
            </a:bodyPr>
            <a:lstStyle/>
            <a:p>
              <a:pPr fontAlgn="b"/>
              <a:r>
                <a:rPr lang="en-US" sz="2400" b="1" dirty="0" err="1">
                  <a:solidFill>
                    <a:srgbClr val="4472C4">
                      <a:lumMod val="50000"/>
                    </a:srgbClr>
                  </a:solidFill>
                  <a:latin typeface="Century Gothic" panose="020B0502020202020204" pitchFamily="34" charset="0"/>
                </a:rPr>
                <a:t>Organisasi</a:t>
              </a:r>
              <a:r>
                <a:rPr lang="en-US" sz="2400" b="1" dirty="0">
                  <a:solidFill>
                    <a:srgbClr val="4472C4">
                      <a:lumMod val="50000"/>
                    </a:srgbClr>
                  </a:solidFill>
                  <a:latin typeface="Century Gothic" panose="020B0502020202020204" pitchFamily="34" charset="0"/>
                </a:rPr>
                <a:t> </a:t>
              </a:r>
              <a:r>
                <a:rPr lang="en-US" sz="2400" b="1" dirty="0" err="1">
                  <a:solidFill>
                    <a:srgbClr val="4472C4">
                      <a:lumMod val="50000"/>
                    </a:srgbClr>
                  </a:solidFill>
                  <a:latin typeface="Century Gothic" panose="020B0502020202020204" pitchFamily="34" charset="0"/>
                </a:rPr>
                <a:t>Profesi</a:t>
              </a:r>
              <a:endParaRPr lang="id-ID" sz="2400" b="1" dirty="0">
                <a:solidFill>
                  <a:srgbClr val="5B9BD5"/>
                </a:solidFill>
                <a:latin typeface="Century Gothic" panose="020B0502020202020204" pitchFamily="34" charset="0"/>
              </a:endParaRPr>
            </a:p>
          </p:txBody>
        </p:sp>
        <p:cxnSp>
          <p:nvCxnSpPr>
            <p:cNvPr id="17" name="Straight Connector 16"/>
            <p:cNvCxnSpPr/>
            <p:nvPr/>
          </p:nvCxnSpPr>
          <p:spPr>
            <a:xfrm>
              <a:off x="0" y="692696"/>
              <a:ext cx="914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98546" y="819472"/>
            <a:ext cx="1717934" cy="16951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4343400"/>
            <a:ext cx="1524000" cy="1524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2637" y="692698"/>
            <a:ext cx="1517103" cy="151710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29000" y="4876800"/>
            <a:ext cx="1371600" cy="163127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5400" y="4993290"/>
            <a:ext cx="2725762" cy="148371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75817" y="2286000"/>
            <a:ext cx="1450735" cy="17526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24800" y="5029200"/>
            <a:ext cx="2438400" cy="1226916"/>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822645" y="685801"/>
            <a:ext cx="1464105" cy="1524000"/>
          </a:xfrm>
          <a:prstGeom prst="rect">
            <a:avLst/>
          </a:prstGeom>
        </p:spPr>
      </p:pic>
      <p:pic>
        <p:nvPicPr>
          <p:cNvPr id="4098" name="Picture 2" descr="https://pbs.twimg.com/profile_images/2203247125/logo_himpaudi_400x400.jpg"/>
          <p:cNvPicPr>
            <a:picLocks noChangeAspect="1" noChangeArrowheads="1"/>
          </p:cNvPicPr>
          <p:nvPr/>
        </p:nvPicPr>
        <p:blipFill>
          <a:blip r:embed="rId10" cstate="print"/>
          <a:srcRect/>
          <a:stretch>
            <a:fillRect/>
          </a:stretch>
        </p:blipFill>
        <p:spPr bwMode="auto">
          <a:xfrm>
            <a:off x="3657600" y="838200"/>
            <a:ext cx="1066800" cy="1066800"/>
          </a:xfrm>
          <a:prstGeom prst="rect">
            <a:avLst/>
          </a:prstGeom>
          <a:noFill/>
        </p:spPr>
      </p:pic>
      <p:pic>
        <p:nvPicPr>
          <p:cNvPr id="4104" name="Picture 8" descr="https://datakata.files.wordpress.com/2014/10/logo-ipi.jpg?w=529"/>
          <p:cNvPicPr>
            <a:picLocks noChangeAspect="1" noChangeArrowheads="1"/>
          </p:cNvPicPr>
          <p:nvPr/>
        </p:nvPicPr>
        <p:blipFill>
          <a:blip r:embed="rId11" cstate="print"/>
          <a:srcRect/>
          <a:stretch>
            <a:fillRect/>
          </a:stretch>
        </p:blipFill>
        <p:spPr bwMode="auto">
          <a:xfrm>
            <a:off x="3505201" y="3429001"/>
            <a:ext cx="1371599" cy="1371600"/>
          </a:xfrm>
          <a:prstGeom prst="rect">
            <a:avLst/>
          </a:prstGeom>
          <a:noFill/>
        </p:spPr>
      </p:pic>
      <p:pic>
        <p:nvPicPr>
          <p:cNvPr id="4106" name="Picture 10" descr="http://1.bp.blogspot.com/-6uZjcuney-Y/U18yQg1t0OI/AAAAAAABab0/YkqfkOJTKt0/s1600/Logo-IGTKI-709893.png"/>
          <p:cNvPicPr>
            <a:picLocks noChangeAspect="1" noChangeArrowheads="1"/>
          </p:cNvPicPr>
          <p:nvPr/>
        </p:nvPicPr>
        <p:blipFill>
          <a:blip r:embed="rId12" cstate="print"/>
          <a:srcRect/>
          <a:stretch>
            <a:fillRect/>
          </a:stretch>
        </p:blipFill>
        <p:spPr bwMode="auto">
          <a:xfrm>
            <a:off x="3505201" y="2133600"/>
            <a:ext cx="1181973" cy="1219200"/>
          </a:xfrm>
          <a:prstGeom prst="rect">
            <a:avLst/>
          </a:prstGeom>
          <a:noFill/>
        </p:spPr>
      </p:pic>
      <p:pic>
        <p:nvPicPr>
          <p:cNvPr id="19" name="Picture 18" descr="HIPPSI NEW2"/>
          <p:cNvPicPr/>
          <p:nvPr/>
        </p:nvPicPr>
        <p:blipFill>
          <a:blip r:embed="rId13"/>
          <a:srcRect/>
          <a:stretch>
            <a:fillRect/>
          </a:stretch>
        </p:blipFill>
        <p:spPr bwMode="auto">
          <a:xfrm>
            <a:off x="8915400" y="3276601"/>
            <a:ext cx="1424940" cy="1212215"/>
          </a:xfrm>
          <a:prstGeom prst="rect">
            <a:avLst/>
          </a:prstGeom>
          <a:noFill/>
          <a:ln w="9525">
            <a:noFill/>
            <a:miter lim="800000"/>
            <a:headEnd/>
            <a:tailEnd/>
          </a:ln>
        </p:spPr>
      </p:pic>
      <p:pic>
        <p:nvPicPr>
          <p:cNvPr id="20" name="Picture 19" descr="Hipki (Himpunan Penyelenggara Pelatihan dan Kursus Indonesia)"/>
          <p:cNvPicPr/>
          <p:nvPr/>
        </p:nvPicPr>
        <p:blipFill>
          <a:blip r:embed="rId14"/>
          <a:srcRect/>
          <a:stretch>
            <a:fillRect/>
          </a:stretch>
        </p:blipFill>
        <p:spPr bwMode="auto">
          <a:xfrm>
            <a:off x="5181600" y="762000"/>
            <a:ext cx="1193062" cy="1193062"/>
          </a:xfrm>
          <a:prstGeom prst="rect">
            <a:avLst/>
          </a:prstGeom>
          <a:noFill/>
          <a:ln w="9525">
            <a:noFill/>
            <a:miter lim="800000"/>
            <a:headEnd/>
            <a:tailEnd/>
          </a:ln>
        </p:spPr>
      </p:pic>
      <p:pic>
        <p:nvPicPr>
          <p:cNvPr id="21" name="Picture 20" descr="Logo FK PKBM Indonesia - kecil.png"/>
          <p:cNvPicPr/>
          <p:nvPr/>
        </p:nvPicPr>
        <p:blipFill>
          <a:blip r:embed="rId15"/>
          <a:srcRect/>
          <a:stretch>
            <a:fillRect/>
          </a:stretch>
        </p:blipFill>
        <p:spPr bwMode="auto">
          <a:xfrm>
            <a:off x="5105400" y="2209800"/>
            <a:ext cx="1371600" cy="1143000"/>
          </a:xfrm>
          <a:prstGeom prst="rect">
            <a:avLst/>
          </a:prstGeom>
          <a:noFill/>
        </p:spPr>
      </p:pic>
      <p:pic>
        <p:nvPicPr>
          <p:cNvPr id="4110" name="Picture 14" descr="https://encrypted-tbn0.gstatic.com/images?q=tbn:ANd9GcS0gCBgrbNaInxntIfBp3YFf3i8iwy_DRfr_enJMmwPA47Px7oEoJ4t2g"/>
          <p:cNvPicPr>
            <a:picLocks noChangeAspect="1" noChangeArrowheads="1"/>
          </p:cNvPicPr>
          <p:nvPr/>
        </p:nvPicPr>
        <p:blipFill>
          <a:blip r:embed="rId16"/>
          <a:srcRect/>
          <a:stretch>
            <a:fillRect/>
          </a:stretch>
        </p:blipFill>
        <p:spPr bwMode="auto">
          <a:xfrm>
            <a:off x="5257800" y="3505201"/>
            <a:ext cx="1371600" cy="1402251"/>
          </a:xfrm>
          <a:prstGeom prst="rect">
            <a:avLst/>
          </a:prstGeom>
          <a:noFill/>
        </p:spPr>
      </p:pic>
      <p:pic>
        <p:nvPicPr>
          <p:cNvPr id="24" name="Picture 23" descr="Image result for logo Forum Taman Bacaan Masyarakat"/>
          <p:cNvPicPr/>
          <p:nvPr/>
        </p:nvPicPr>
        <p:blipFill>
          <a:blip r:embed="rId17"/>
          <a:srcRect/>
          <a:stretch>
            <a:fillRect/>
          </a:stretch>
        </p:blipFill>
        <p:spPr bwMode="auto">
          <a:xfrm>
            <a:off x="6781800" y="2362200"/>
            <a:ext cx="1524000" cy="838200"/>
          </a:xfrm>
          <a:prstGeom prst="rect">
            <a:avLst/>
          </a:prstGeom>
          <a:noFill/>
          <a:ln w="9525">
            <a:noFill/>
            <a:miter lim="800000"/>
            <a:headEnd/>
            <a:tailEnd/>
          </a:ln>
        </p:spPr>
      </p:pic>
      <p:pic>
        <p:nvPicPr>
          <p:cNvPr id="26" name="Picture 25" descr="Berkas:Logo kowani.jpg"/>
          <p:cNvPicPr/>
          <p:nvPr/>
        </p:nvPicPr>
        <p:blipFill>
          <a:blip r:embed="rId18"/>
          <a:srcRect/>
          <a:stretch>
            <a:fillRect/>
          </a:stretch>
        </p:blipFill>
        <p:spPr bwMode="auto">
          <a:xfrm>
            <a:off x="6934200" y="3124201"/>
            <a:ext cx="1424940" cy="1903095"/>
          </a:xfrm>
          <a:prstGeom prst="rect">
            <a:avLst/>
          </a:prstGeom>
          <a:noFill/>
          <a:ln w="9525">
            <a:noFill/>
            <a:miter lim="800000"/>
            <a:headEnd/>
            <a:tailEnd/>
          </a:ln>
        </p:spPr>
      </p:pic>
      <p:sp>
        <p:nvSpPr>
          <p:cNvPr id="3" name="TextBox 2">
            <a:extLst>
              <a:ext uri="{FF2B5EF4-FFF2-40B4-BE49-F238E27FC236}">
                <a16:creationId xmlns:a16="http://schemas.microsoft.com/office/drawing/2014/main" xmlns="" id="{7C334617-862B-4964-A9D2-CF674203E6B3}"/>
              </a:ext>
            </a:extLst>
          </p:cNvPr>
          <p:cNvSpPr txBox="1"/>
          <p:nvPr/>
        </p:nvSpPr>
        <p:spPr>
          <a:xfrm>
            <a:off x="9000885" y="2723383"/>
            <a:ext cx="1438515" cy="461665"/>
          </a:xfrm>
          <a:prstGeom prst="rect">
            <a:avLst/>
          </a:prstGeom>
          <a:solidFill>
            <a:schemeClr val="accent2"/>
          </a:solidFill>
        </p:spPr>
        <p:txBody>
          <a:bodyPr wrap="square" rtlCol="0">
            <a:spAutoFit/>
          </a:bodyPr>
          <a:lstStyle/>
          <a:p>
            <a:r>
              <a:rPr lang="en-ID" sz="2400" b="1" dirty="0">
                <a:solidFill>
                  <a:schemeClr val="bg1"/>
                </a:solidFill>
              </a:rPr>
              <a:t>APSI ?</a:t>
            </a:r>
            <a:endParaRPr lang="id-ID" sz="2400" b="1" dirty="0">
              <a:solidFill>
                <a:schemeClr val="bg1"/>
              </a:solidFill>
            </a:endParaRPr>
          </a:p>
        </p:txBody>
      </p:sp>
    </p:spTree>
    <p:extLst>
      <p:ext uri="{BB962C8B-B14F-4D97-AF65-F5344CB8AC3E}">
        <p14:creationId xmlns:p14="http://schemas.microsoft.com/office/powerpoint/2010/main" val="1252442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56520" y="1052736"/>
            <a:ext cx="8208912" cy="5062924"/>
          </a:xfrm>
          <a:prstGeom prst="rect">
            <a:avLst/>
          </a:prstGeom>
          <a:solidFill>
            <a:schemeClr val="accent1">
              <a:lumMod val="20000"/>
              <a:lumOff val="80000"/>
            </a:schemeClr>
          </a:solidFill>
        </p:spPr>
        <p:txBody>
          <a:bodyPr wrap="square" rtlCol="0">
            <a:spAutoFit/>
          </a:bodyPr>
          <a:lstStyle/>
          <a:p>
            <a:pPr fontAlgn="base">
              <a:spcBef>
                <a:spcPts val="600"/>
              </a:spcBef>
              <a:spcAft>
                <a:spcPct val="0"/>
              </a:spcAft>
            </a:pPr>
            <a:r>
              <a:rPr lang="en-US" sz="3200" dirty="0" err="1">
                <a:cs typeface="Century Gothic"/>
              </a:rPr>
              <a:t>Organisasi</a:t>
            </a:r>
            <a:r>
              <a:rPr lang="en-US" sz="3200" dirty="0">
                <a:cs typeface="Century Gothic"/>
              </a:rPr>
              <a:t> </a:t>
            </a:r>
            <a:r>
              <a:rPr lang="en-US" sz="3200" dirty="0" err="1">
                <a:cs typeface="Century Gothic"/>
              </a:rPr>
              <a:t>profesi</a:t>
            </a:r>
            <a:r>
              <a:rPr lang="en-US" sz="3200" dirty="0">
                <a:cs typeface="Century Gothic"/>
              </a:rPr>
              <a:t> </a:t>
            </a:r>
            <a:r>
              <a:rPr lang="en-US" sz="3200" dirty="0" err="1">
                <a:cs typeface="Century Gothic"/>
              </a:rPr>
              <a:t>harus</a:t>
            </a:r>
            <a:r>
              <a:rPr lang="en-US" sz="3200" dirty="0">
                <a:cs typeface="Century Gothic"/>
              </a:rPr>
              <a:t> </a:t>
            </a:r>
            <a:r>
              <a:rPr lang="en-US" sz="3200" dirty="0" err="1">
                <a:cs typeface="Century Gothic"/>
              </a:rPr>
              <a:t>berfokus</a:t>
            </a:r>
            <a:r>
              <a:rPr lang="en-US" sz="3200" dirty="0">
                <a:cs typeface="Century Gothic"/>
              </a:rPr>
              <a:t> </a:t>
            </a:r>
            <a:r>
              <a:rPr lang="en-US" sz="3200" dirty="0" err="1">
                <a:cs typeface="Century Gothic"/>
              </a:rPr>
              <a:t>pada</a:t>
            </a:r>
            <a:r>
              <a:rPr lang="en-US" sz="3200" dirty="0">
                <a:cs typeface="Century Gothic"/>
              </a:rPr>
              <a:t> </a:t>
            </a:r>
            <a:r>
              <a:rPr lang="en-US" sz="3200" dirty="0" err="1">
                <a:cs typeface="Century Gothic"/>
              </a:rPr>
              <a:t>kegiatan</a:t>
            </a:r>
            <a:r>
              <a:rPr lang="en-US" sz="3200" dirty="0">
                <a:cs typeface="Century Gothic"/>
              </a:rPr>
              <a:t>:</a:t>
            </a:r>
          </a:p>
          <a:p>
            <a:pPr marL="971410" lvl="1" indent="-514350" fontAlgn="base">
              <a:spcBef>
                <a:spcPts val="600"/>
              </a:spcBef>
              <a:spcAft>
                <a:spcPct val="0"/>
              </a:spcAft>
              <a:buFont typeface="+mj-lt"/>
              <a:buAutoNum type="alphaLcPeriod"/>
            </a:pPr>
            <a:r>
              <a:rPr lang="en-US" sz="3200" dirty="0" err="1">
                <a:latin typeface="Arial Narrow" pitchFamily="34" charset="0"/>
              </a:rPr>
              <a:t>memajukan</a:t>
            </a:r>
            <a:r>
              <a:rPr lang="en-US" sz="3200" dirty="0">
                <a:latin typeface="Arial Narrow" pitchFamily="34" charset="0"/>
              </a:rPr>
              <a:t> </a:t>
            </a:r>
            <a:r>
              <a:rPr lang="en-US" sz="3200" dirty="0" err="1">
                <a:latin typeface="Arial Narrow" pitchFamily="34" charset="0"/>
              </a:rPr>
              <a:t>profesi</a:t>
            </a:r>
            <a:r>
              <a:rPr lang="en-US" sz="3200" dirty="0">
                <a:latin typeface="Arial Narrow" pitchFamily="34" charset="0"/>
              </a:rPr>
              <a:t>, </a:t>
            </a:r>
          </a:p>
          <a:p>
            <a:pPr marL="971410" lvl="1" indent="-514350" fontAlgn="base">
              <a:spcBef>
                <a:spcPts val="600"/>
              </a:spcBef>
              <a:spcAft>
                <a:spcPct val="0"/>
              </a:spcAft>
              <a:buFont typeface="+mj-lt"/>
              <a:buAutoNum type="alphaLcPeriod"/>
            </a:pPr>
            <a:r>
              <a:rPr lang="en-US" sz="3200" dirty="0" err="1">
                <a:latin typeface="Arial Narrow" pitchFamily="34" charset="0"/>
              </a:rPr>
              <a:t>meningkatkan</a:t>
            </a:r>
            <a:r>
              <a:rPr lang="en-US" sz="3200" dirty="0">
                <a:latin typeface="Arial Narrow" pitchFamily="34" charset="0"/>
              </a:rPr>
              <a:t> </a:t>
            </a:r>
            <a:r>
              <a:rPr lang="en-US" sz="3200" dirty="0" err="1">
                <a:latin typeface="Arial Narrow" pitchFamily="34" charset="0"/>
              </a:rPr>
              <a:t>kompetensi</a:t>
            </a:r>
            <a:r>
              <a:rPr lang="en-US" sz="3200" dirty="0">
                <a:latin typeface="Arial Narrow" pitchFamily="34" charset="0"/>
              </a:rPr>
              <a:t>, </a:t>
            </a:r>
          </a:p>
          <a:p>
            <a:pPr marL="971410" lvl="1" indent="-514350" fontAlgn="base">
              <a:spcBef>
                <a:spcPts val="600"/>
              </a:spcBef>
              <a:spcAft>
                <a:spcPct val="0"/>
              </a:spcAft>
              <a:buFont typeface="+mj-lt"/>
              <a:buAutoNum type="alphaLcPeriod"/>
            </a:pPr>
            <a:r>
              <a:rPr lang="en-US" sz="3200" dirty="0" err="1">
                <a:latin typeface="Arial Narrow" pitchFamily="34" charset="0"/>
              </a:rPr>
              <a:t>karier</a:t>
            </a:r>
            <a:r>
              <a:rPr lang="en-US" sz="3200" dirty="0">
                <a:latin typeface="Arial Narrow" pitchFamily="34" charset="0"/>
              </a:rPr>
              <a:t>, </a:t>
            </a:r>
          </a:p>
          <a:p>
            <a:pPr marL="971410" lvl="1" indent="-514350" fontAlgn="base">
              <a:spcBef>
                <a:spcPts val="600"/>
              </a:spcBef>
              <a:spcAft>
                <a:spcPct val="0"/>
              </a:spcAft>
              <a:buFont typeface="+mj-lt"/>
              <a:buAutoNum type="alphaLcPeriod"/>
            </a:pPr>
            <a:r>
              <a:rPr lang="en-US" sz="3200" dirty="0" err="1">
                <a:latin typeface="Arial Narrow" pitchFamily="34" charset="0"/>
              </a:rPr>
              <a:t>wawasan</a:t>
            </a:r>
            <a:r>
              <a:rPr lang="en-US" sz="3200" dirty="0">
                <a:latin typeface="Arial Narrow" pitchFamily="34" charset="0"/>
              </a:rPr>
              <a:t> </a:t>
            </a:r>
            <a:r>
              <a:rPr lang="en-US" sz="3200" dirty="0" err="1">
                <a:latin typeface="Arial Narrow" pitchFamily="34" charset="0"/>
              </a:rPr>
              <a:t>kependidikan</a:t>
            </a:r>
            <a:r>
              <a:rPr lang="en-US" sz="3200" dirty="0">
                <a:latin typeface="Arial Narrow" pitchFamily="34" charset="0"/>
              </a:rPr>
              <a:t>, </a:t>
            </a:r>
          </a:p>
          <a:p>
            <a:pPr marL="971410" lvl="1" indent="-514350" fontAlgn="base">
              <a:spcBef>
                <a:spcPts val="600"/>
              </a:spcBef>
              <a:spcAft>
                <a:spcPct val="0"/>
              </a:spcAft>
              <a:buFont typeface="+mj-lt"/>
              <a:buAutoNum type="alphaLcPeriod"/>
            </a:pPr>
            <a:r>
              <a:rPr lang="en-US" sz="3200" dirty="0" err="1">
                <a:latin typeface="Arial Narrow" pitchFamily="34" charset="0"/>
              </a:rPr>
              <a:t>perlindungan</a:t>
            </a:r>
            <a:r>
              <a:rPr lang="en-US" sz="3200" dirty="0">
                <a:latin typeface="Arial Narrow" pitchFamily="34" charset="0"/>
              </a:rPr>
              <a:t> </a:t>
            </a:r>
            <a:r>
              <a:rPr lang="en-US" sz="3200" dirty="0" err="1">
                <a:latin typeface="Arial Narrow" pitchFamily="34" charset="0"/>
              </a:rPr>
              <a:t>profesi</a:t>
            </a:r>
            <a:r>
              <a:rPr lang="en-US" sz="3200" dirty="0">
                <a:latin typeface="Arial Narrow" pitchFamily="34" charset="0"/>
              </a:rPr>
              <a:t>, </a:t>
            </a:r>
          </a:p>
          <a:p>
            <a:pPr marL="971410" lvl="1" indent="-514350" fontAlgn="base">
              <a:spcBef>
                <a:spcPts val="600"/>
              </a:spcBef>
              <a:spcAft>
                <a:spcPct val="0"/>
              </a:spcAft>
              <a:buFont typeface="+mj-lt"/>
              <a:buAutoNum type="alphaLcPeriod"/>
            </a:pPr>
            <a:r>
              <a:rPr lang="en-US" sz="3200" dirty="0" err="1">
                <a:latin typeface="Arial Narrow" pitchFamily="34" charset="0"/>
              </a:rPr>
              <a:t>kesejahteraan</a:t>
            </a:r>
            <a:r>
              <a:rPr lang="en-US" sz="3200" dirty="0">
                <a:latin typeface="Arial Narrow" pitchFamily="34" charset="0"/>
              </a:rPr>
              <a:t>, </a:t>
            </a:r>
            <a:r>
              <a:rPr lang="en-US" sz="3200" dirty="0" err="1">
                <a:latin typeface="Arial Narrow" pitchFamily="34" charset="0"/>
              </a:rPr>
              <a:t>dan</a:t>
            </a:r>
            <a:r>
              <a:rPr lang="en-US" sz="3200" dirty="0">
                <a:latin typeface="Arial Narrow" pitchFamily="34" charset="0"/>
              </a:rPr>
              <a:t> </a:t>
            </a:r>
          </a:p>
          <a:p>
            <a:pPr marL="971410" lvl="1" indent="-514350" fontAlgn="base">
              <a:spcBef>
                <a:spcPts val="600"/>
              </a:spcBef>
              <a:spcAft>
                <a:spcPct val="0"/>
              </a:spcAft>
              <a:buFont typeface="+mj-lt"/>
              <a:buAutoNum type="alphaLcPeriod"/>
            </a:pPr>
            <a:r>
              <a:rPr lang="en-US" sz="3200" dirty="0" err="1">
                <a:latin typeface="Arial Narrow" pitchFamily="34" charset="0"/>
              </a:rPr>
              <a:t>pengabdian</a:t>
            </a:r>
            <a:r>
              <a:rPr lang="en-US" sz="3200" dirty="0">
                <a:latin typeface="Arial Narrow" pitchFamily="34" charset="0"/>
              </a:rPr>
              <a:t> </a:t>
            </a:r>
            <a:r>
              <a:rPr lang="en-US" sz="3200" dirty="0" err="1">
                <a:latin typeface="Arial Narrow" pitchFamily="34" charset="0"/>
              </a:rPr>
              <a:t>kepada</a:t>
            </a:r>
            <a:r>
              <a:rPr lang="en-US" sz="3200" dirty="0">
                <a:latin typeface="Arial Narrow" pitchFamily="34" charset="0"/>
              </a:rPr>
              <a:t> </a:t>
            </a:r>
            <a:r>
              <a:rPr lang="en-US" sz="3200" dirty="0" err="1">
                <a:latin typeface="Arial Narrow" pitchFamily="34" charset="0"/>
              </a:rPr>
              <a:t>masyarakat</a:t>
            </a:r>
            <a:r>
              <a:rPr lang="en-US" sz="3200" dirty="0">
                <a:latin typeface="Arial Narrow" pitchFamily="34" charset="0"/>
              </a:rPr>
              <a:t>.</a:t>
            </a:r>
          </a:p>
        </p:txBody>
      </p:sp>
      <p:grpSp>
        <p:nvGrpSpPr>
          <p:cNvPr id="14" name="Group 13"/>
          <p:cNvGrpSpPr/>
          <p:nvPr/>
        </p:nvGrpSpPr>
        <p:grpSpPr>
          <a:xfrm>
            <a:off x="1524000" y="118373"/>
            <a:ext cx="9144000" cy="707886"/>
            <a:chOff x="0" y="118373"/>
            <a:chExt cx="9144000" cy="707886"/>
          </a:xfrm>
          <a:solidFill>
            <a:schemeClr val="accent2"/>
          </a:solidFill>
        </p:grpSpPr>
        <p:sp>
          <p:nvSpPr>
            <p:cNvPr id="15" name="TextBox 14"/>
            <p:cNvSpPr txBox="1"/>
            <p:nvPr/>
          </p:nvSpPr>
          <p:spPr>
            <a:xfrm>
              <a:off x="648072" y="118373"/>
              <a:ext cx="8495928" cy="707886"/>
            </a:xfrm>
            <a:prstGeom prst="rect">
              <a:avLst/>
            </a:prstGeom>
            <a:grpFill/>
          </p:spPr>
          <p:txBody>
            <a:bodyPr wrap="square" rtlCol="0">
              <a:spAutoFit/>
            </a:bodyPr>
            <a:lstStyle/>
            <a:p>
              <a:pPr indent="-1257300" algn="ctr"/>
              <a:r>
                <a:rPr lang="en-US" sz="4000" b="1" dirty="0" err="1">
                  <a:solidFill>
                    <a:schemeClr val="bg1"/>
                  </a:solidFill>
                  <a:latin typeface="Arial Black" panose="020B0A04020102020204" pitchFamily="34" charset="0"/>
                </a:rPr>
                <a:t>Reformasi</a:t>
              </a:r>
              <a:r>
                <a:rPr lang="en-US" sz="4000" b="1" dirty="0">
                  <a:solidFill>
                    <a:schemeClr val="bg1"/>
                  </a:solidFill>
                  <a:latin typeface="Arial Black" panose="020B0A04020102020204" pitchFamily="34" charset="0"/>
                </a:rPr>
                <a:t> </a:t>
              </a:r>
              <a:r>
                <a:rPr lang="en-US" sz="4000" b="1" dirty="0" err="1">
                  <a:solidFill>
                    <a:schemeClr val="bg1"/>
                  </a:solidFill>
                  <a:latin typeface="Arial Black" panose="020B0A04020102020204" pitchFamily="34" charset="0"/>
                </a:rPr>
                <a:t>Organisasi</a:t>
              </a:r>
              <a:r>
                <a:rPr lang="en-US" sz="4000" b="1" dirty="0">
                  <a:solidFill>
                    <a:schemeClr val="bg1"/>
                  </a:solidFill>
                  <a:latin typeface="Arial Black" panose="020B0A04020102020204" pitchFamily="34" charset="0"/>
                </a:rPr>
                <a:t> </a:t>
              </a:r>
              <a:r>
                <a:rPr lang="en-US" sz="4000" b="1" dirty="0" err="1">
                  <a:solidFill>
                    <a:schemeClr val="bg1"/>
                  </a:solidFill>
                  <a:latin typeface="Arial Black" panose="020B0A04020102020204" pitchFamily="34" charset="0"/>
                </a:rPr>
                <a:t>Profesi</a:t>
              </a:r>
              <a:endParaRPr lang="en-US" sz="4000" b="1" dirty="0">
                <a:solidFill>
                  <a:schemeClr val="bg1"/>
                </a:solidFill>
                <a:latin typeface="Arial Black" panose="020B0A04020102020204" pitchFamily="34" charset="0"/>
              </a:endParaRPr>
            </a:p>
          </p:txBody>
        </p:sp>
        <p:cxnSp>
          <p:nvCxnSpPr>
            <p:cNvPr id="17" name="Straight Connector 16"/>
            <p:cNvCxnSpPr/>
            <p:nvPr/>
          </p:nvCxnSpPr>
          <p:spPr>
            <a:xfrm>
              <a:off x="0" y="692696"/>
              <a:ext cx="9144000" cy="0"/>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11110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2780928"/>
            <a:ext cx="6172200" cy="1962522"/>
          </a:xfrm>
          <a:solidFill>
            <a:schemeClr val="accent2"/>
          </a:solidFill>
        </p:spPr>
        <p:txBody>
          <a:bodyPr>
            <a:noAutofit/>
          </a:bodyPr>
          <a:lstStyle/>
          <a:p>
            <a:r>
              <a:rPr lang="en-ID" sz="4050" dirty="0">
                <a:solidFill>
                  <a:schemeClr val="bg1"/>
                </a:solidFill>
              </a:rPr>
              <a:t>PEMBENTUKAN PENGAWAS SEKOLAH/MADRASAH</a:t>
            </a:r>
          </a:p>
        </p:txBody>
      </p:sp>
    </p:spTree>
    <p:extLst>
      <p:ext uri="{BB962C8B-B14F-4D97-AF65-F5344CB8AC3E}">
        <p14:creationId xmlns:p14="http://schemas.microsoft.com/office/powerpoint/2010/main" val="121880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A9A2BF52-ACAC-4CEB-BA9A-CF42187DFDF0}"/>
              </a:ext>
            </a:extLst>
          </p:cNvPr>
          <p:cNvGraphicFramePr>
            <a:graphicFrameLocks noGrp="1"/>
          </p:cNvGraphicFramePr>
          <p:nvPr/>
        </p:nvGraphicFramePr>
        <p:xfrm>
          <a:off x="1919288" y="549276"/>
          <a:ext cx="8229600" cy="4387853"/>
        </p:xfrm>
        <a:graphic>
          <a:graphicData uri="http://schemas.openxmlformats.org/drawingml/2006/table">
            <a:tbl>
              <a:tblPr/>
              <a:tblGrid>
                <a:gridCol w="169731">
                  <a:extLst>
                    <a:ext uri="{9D8B030D-6E8A-4147-A177-3AD203B41FA5}">
                      <a16:colId xmlns:a16="http://schemas.microsoft.com/office/drawing/2014/main" xmlns="" val="20000"/>
                    </a:ext>
                  </a:extLst>
                </a:gridCol>
                <a:gridCol w="212164">
                  <a:extLst>
                    <a:ext uri="{9D8B030D-6E8A-4147-A177-3AD203B41FA5}">
                      <a16:colId xmlns:a16="http://schemas.microsoft.com/office/drawing/2014/main" xmlns="" val="20001"/>
                    </a:ext>
                  </a:extLst>
                </a:gridCol>
                <a:gridCol w="749646">
                  <a:extLst>
                    <a:ext uri="{9D8B030D-6E8A-4147-A177-3AD203B41FA5}">
                      <a16:colId xmlns:a16="http://schemas.microsoft.com/office/drawing/2014/main" xmlns="" val="20002"/>
                    </a:ext>
                  </a:extLst>
                </a:gridCol>
                <a:gridCol w="77793">
                  <a:extLst>
                    <a:ext uri="{9D8B030D-6E8A-4147-A177-3AD203B41FA5}">
                      <a16:colId xmlns:a16="http://schemas.microsoft.com/office/drawing/2014/main" xmlns="" val="20003"/>
                    </a:ext>
                  </a:extLst>
                </a:gridCol>
                <a:gridCol w="749646">
                  <a:extLst>
                    <a:ext uri="{9D8B030D-6E8A-4147-A177-3AD203B41FA5}">
                      <a16:colId xmlns:a16="http://schemas.microsoft.com/office/drawing/2014/main" xmlns="" val="20004"/>
                    </a:ext>
                  </a:extLst>
                </a:gridCol>
                <a:gridCol w="1261196">
                  <a:extLst>
                    <a:ext uri="{9D8B030D-6E8A-4147-A177-3AD203B41FA5}">
                      <a16:colId xmlns:a16="http://schemas.microsoft.com/office/drawing/2014/main" xmlns="" val="20005"/>
                    </a:ext>
                  </a:extLst>
                </a:gridCol>
                <a:gridCol w="1172312">
                  <a:extLst>
                    <a:ext uri="{9D8B030D-6E8A-4147-A177-3AD203B41FA5}">
                      <a16:colId xmlns:a16="http://schemas.microsoft.com/office/drawing/2014/main" xmlns="" val="20006"/>
                    </a:ext>
                  </a:extLst>
                </a:gridCol>
                <a:gridCol w="359982">
                  <a:extLst>
                    <a:ext uri="{9D8B030D-6E8A-4147-A177-3AD203B41FA5}">
                      <a16:colId xmlns:a16="http://schemas.microsoft.com/office/drawing/2014/main" xmlns="" val="20007"/>
                    </a:ext>
                  </a:extLst>
                </a:gridCol>
                <a:gridCol w="1512226">
                  <a:extLst>
                    <a:ext uri="{9D8B030D-6E8A-4147-A177-3AD203B41FA5}">
                      <a16:colId xmlns:a16="http://schemas.microsoft.com/office/drawing/2014/main" xmlns="" val="20008"/>
                    </a:ext>
                  </a:extLst>
                </a:gridCol>
                <a:gridCol w="267593">
                  <a:extLst>
                    <a:ext uri="{9D8B030D-6E8A-4147-A177-3AD203B41FA5}">
                      <a16:colId xmlns:a16="http://schemas.microsoft.com/office/drawing/2014/main" xmlns="" val="20009"/>
                    </a:ext>
                  </a:extLst>
                </a:gridCol>
                <a:gridCol w="447902">
                  <a:extLst>
                    <a:ext uri="{9D8B030D-6E8A-4147-A177-3AD203B41FA5}">
                      <a16:colId xmlns:a16="http://schemas.microsoft.com/office/drawing/2014/main" xmlns="" val="20010"/>
                    </a:ext>
                  </a:extLst>
                </a:gridCol>
                <a:gridCol w="1249409">
                  <a:extLst>
                    <a:ext uri="{9D8B030D-6E8A-4147-A177-3AD203B41FA5}">
                      <a16:colId xmlns:a16="http://schemas.microsoft.com/office/drawing/2014/main" xmlns="" val="20011"/>
                    </a:ext>
                  </a:extLst>
                </a:gridCol>
              </a:tblGrid>
              <a:tr h="311507">
                <a:tc gridSpan="5">
                  <a:txBody>
                    <a:bodyPr/>
                    <a:lstStyle/>
                    <a:p>
                      <a:pPr algn="l" fontAlgn="b"/>
                      <a:r>
                        <a:rPr lang="it-IT" sz="1000" b="1" i="0" u="none" strike="noStrike">
                          <a:effectLst/>
                          <a:latin typeface="Arial"/>
                        </a:rPr>
                        <a:t>Pendidikan di dalam dan di luar negeri</a:t>
                      </a:r>
                    </a:p>
                  </a:txBody>
                  <a:tcPr marL="6691" marR="6691" marT="668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39803">
                <a:tc rowSpan="2">
                  <a:txBody>
                    <a:bodyPr/>
                    <a:lstStyle/>
                    <a:p>
                      <a:pPr algn="ctr" fontAlgn="ctr"/>
                      <a:r>
                        <a:rPr lang="en-ID" sz="1000" b="1" i="0" u="none" strike="noStrike">
                          <a:effectLst/>
                          <a:latin typeface="Arial"/>
                        </a:rPr>
                        <a:t>NO</a:t>
                      </a:r>
                    </a:p>
                  </a:txBody>
                  <a:tcPr marL="6691" marR="6691" marT="6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en-ID" sz="1000" b="1" i="0" u="none" strike="noStrike">
                          <a:effectLst/>
                          <a:latin typeface="Arial"/>
                        </a:rPr>
                        <a:t>TINGKAT</a:t>
                      </a:r>
                    </a:p>
                  </a:txBody>
                  <a:tcPr marL="6691" marR="6691" marT="6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ID"/>
                    </a:p>
                  </a:txBody>
                  <a:tcPr/>
                </a:tc>
                <a:tc rowSpan="2" gridSpan="3">
                  <a:txBody>
                    <a:bodyPr/>
                    <a:lstStyle/>
                    <a:p>
                      <a:pPr algn="ctr" fontAlgn="ctr"/>
                      <a:r>
                        <a:rPr lang="en-ID" sz="1000" b="1" i="0" u="none" strike="noStrike">
                          <a:effectLst/>
                          <a:latin typeface="Arial"/>
                        </a:rPr>
                        <a:t>NAMA PENDIDIKAN</a:t>
                      </a:r>
                    </a:p>
                  </a:txBody>
                  <a:tcPr marL="6691" marR="6691" marT="6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ID"/>
                    </a:p>
                  </a:txBody>
                  <a:tcPr/>
                </a:tc>
                <a:tc rowSpan="2" hMerge="1">
                  <a:txBody>
                    <a:bodyPr/>
                    <a:lstStyle/>
                    <a:p>
                      <a:endParaRPr lang="en-ID"/>
                    </a:p>
                  </a:txBody>
                  <a:tcPr/>
                </a:tc>
                <a:tc rowSpan="2">
                  <a:txBody>
                    <a:bodyPr/>
                    <a:lstStyle/>
                    <a:p>
                      <a:pPr algn="ctr" fontAlgn="ctr"/>
                      <a:r>
                        <a:rPr lang="en-ID" sz="1000" b="1" i="0" u="none" strike="noStrike">
                          <a:effectLst/>
                          <a:latin typeface="Arial"/>
                        </a:rPr>
                        <a:t>JURUSAN</a:t>
                      </a:r>
                    </a:p>
                  </a:txBody>
                  <a:tcPr marL="6691" marR="6691" marT="6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ID" sz="1000" b="1" i="0" u="none" strike="noStrike">
                          <a:effectLst/>
                          <a:latin typeface="Arial"/>
                        </a:rPr>
                        <a:t>IJAZAH</a:t>
                      </a:r>
                    </a:p>
                  </a:txBody>
                  <a:tcPr marL="6691" marR="6691" marT="6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ID"/>
                    </a:p>
                  </a:txBody>
                  <a:tcPr/>
                </a:tc>
                <a:tc rowSpan="2" gridSpan="2">
                  <a:txBody>
                    <a:bodyPr/>
                    <a:lstStyle/>
                    <a:p>
                      <a:pPr algn="ctr" fontAlgn="ctr"/>
                      <a:r>
                        <a:rPr lang="en-ID" sz="1000" b="1" i="0" u="none" strike="noStrike">
                          <a:effectLst/>
                          <a:latin typeface="Arial"/>
                        </a:rPr>
                        <a:t>TEMPAT</a:t>
                      </a:r>
                    </a:p>
                  </a:txBody>
                  <a:tcPr marL="6691" marR="6691" marT="6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ID"/>
                    </a:p>
                  </a:txBody>
                  <a:tcPr/>
                </a:tc>
                <a:tc rowSpan="2">
                  <a:txBody>
                    <a:bodyPr/>
                    <a:lstStyle/>
                    <a:p>
                      <a:pPr algn="ctr" fontAlgn="ctr"/>
                      <a:r>
                        <a:rPr lang="en-ID" sz="1000" b="1" i="0" u="none" strike="noStrike">
                          <a:effectLst/>
                          <a:latin typeface="Arial"/>
                        </a:rPr>
                        <a:t>NAMA KEPALA SEKOLAH/DIREKTUR/DEKAN/PROMOTOR</a:t>
                      </a:r>
                    </a:p>
                  </a:txBody>
                  <a:tcPr marL="6691" marR="6691" marT="6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6521">
                <a:tc vMerge="1">
                  <a:txBody>
                    <a:bodyPr/>
                    <a:lstStyle/>
                    <a:p>
                      <a:endParaRPr lang="en-ID"/>
                    </a:p>
                  </a:txBody>
                  <a:tcPr/>
                </a:tc>
                <a:tc gridSpan="2" vMerge="1">
                  <a:txBody>
                    <a:bodyPr/>
                    <a:lstStyle/>
                    <a:p>
                      <a:endParaRPr lang="en-ID"/>
                    </a:p>
                  </a:txBody>
                  <a:tcPr/>
                </a:tc>
                <a:tc hMerge="1" vMerge="1">
                  <a:txBody>
                    <a:bodyPr/>
                    <a:lstStyle/>
                    <a:p>
                      <a:endParaRPr lang="en-ID"/>
                    </a:p>
                  </a:txBody>
                  <a:tcPr/>
                </a:tc>
                <a:tc gridSpan="3" vMerge="1">
                  <a:txBody>
                    <a:bodyPr/>
                    <a:lstStyle/>
                    <a:p>
                      <a:endParaRPr lang="en-ID"/>
                    </a:p>
                  </a:txBody>
                  <a:tcPr/>
                </a:tc>
                <a:tc hMerge="1" vMerge="1">
                  <a:txBody>
                    <a:bodyPr/>
                    <a:lstStyle/>
                    <a:p>
                      <a:endParaRPr lang="en-ID"/>
                    </a:p>
                  </a:txBody>
                  <a:tcPr/>
                </a:tc>
                <a:tc hMerge="1" vMerge="1">
                  <a:txBody>
                    <a:bodyPr/>
                    <a:lstStyle/>
                    <a:p>
                      <a:endParaRPr lang="en-ID"/>
                    </a:p>
                  </a:txBody>
                  <a:tcPr/>
                </a:tc>
                <a:tc vMerge="1">
                  <a:txBody>
                    <a:bodyPr/>
                    <a:lstStyle/>
                    <a:p>
                      <a:endParaRPr lang="en-ID"/>
                    </a:p>
                  </a:txBody>
                  <a:tcPr/>
                </a:tc>
                <a:tc>
                  <a:txBody>
                    <a:bodyPr/>
                    <a:lstStyle/>
                    <a:p>
                      <a:pPr algn="r" fontAlgn="ctr"/>
                      <a:r>
                        <a:rPr lang="en-ID" sz="1000" b="1" i="0" u="none" strike="noStrike">
                          <a:effectLst/>
                          <a:latin typeface="Arial"/>
                        </a:rPr>
                        <a:t>THN</a:t>
                      </a:r>
                    </a:p>
                  </a:txBody>
                  <a:tcPr marL="6691" marR="6691" marT="6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ID" sz="1000" b="1" i="0" u="none" strike="noStrike">
                          <a:effectLst/>
                          <a:latin typeface="Arial"/>
                        </a:rPr>
                        <a:t>NOMOR</a:t>
                      </a:r>
                    </a:p>
                  </a:txBody>
                  <a:tcPr marL="6691" marR="6691" marT="66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ID"/>
                    </a:p>
                  </a:txBody>
                  <a:tcPr/>
                </a:tc>
                <a:tc hMerge="1" vMerge="1">
                  <a:txBody>
                    <a:bodyPr/>
                    <a:lstStyle/>
                    <a:p>
                      <a:endParaRPr lang="en-ID"/>
                    </a:p>
                  </a:txBody>
                  <a:tcPr/>
                </a:tc>
                <a:tc vMerge="1">
                  <a:txBody>
                    <a:bodyPr/>
                    <a:lstStyle/>
                    <a:p>
                      <a:endParaRPr lang="en-ID"/>
                    </a:p>
                  </a:txBody>
                  <a:tcPr/>
                </a:tc>
                <a:extLst>
                  <a:ext uri="{0D108BD9-81ED-4DB2-BD59-A6C34878D82A}">
                    <a16:rowId xmlns:a16="http://schemas.microsoft.com/office/drawing/2014/main" xmlns="" val="10002"/>
                  </a:ext>
                </a:extLst>
              </a:tr>
              <a:tr h="311507">
                <a:tc>
                  <a:txBody>
                    <a:bodyPr/>
                    <a:lstStyle/>
                    <a:p>
                      <a:pPr algn="r" fontAlgn="b"/>
                      <a:r>
                        <a:rPr lang="en-ID" sz="1000" b="1" i="0" u="none" strike="noStrike">
                          <a:effectLst/>
                          <a:latin typeface="Arial"/>
                        </a:rPr>
                        <a:t>1</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ID" sz="1000" b="1" i="0" u="none" strike="noStrike">
                          <a:effectLst/>
                          <a:latin typeface="Arial"/>
                        </a:rPr>
                        <a:t>SD</a:t>
                      </a:r>
                    </a:p>
                  </a:txBody>
                  <a:tcPr marL="6691" marR="6691" marT="668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ID" sz="1000" b="1" i="0" u="none" strike="noStrike">
                        <a:effectLst/>
                        <a:latin typeface="Arial"/>
                      </a:endParaRPr>
                    </a:p>
                  </a:txBody>
                  <a:tcPr marL="6691" marR="6691" marT="668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ID" sz="1000" b="1" i="0" u="none" strike="noStrike">
                          <a:effectLst/>
                          <a:latin typeface="Arial"/>
                        </a:rPr>
                        <a:t>SDN PRAGAK</a:t>
                      </a:r>
                    </a:p>
                  </a:txBody>
                  <a:tcPr marL="6691" marR="6691" marT="66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ID" sz="1000" b="1" i="0" u="none" strike="noStrike">
                        <a:effectLst/>
                        <a:latin typeface="Arial"/>
                      </a:endParaRPr>
                    </a:p>
                  </a:txBody>
                  <a:tcPr marL="6691" marR="6691" marT="668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ID" sz="1000" b="1" i="0" u="none" strike="noStrike">
                          <a:effectLst/>
                          <a:latin typeface="Arial"/>
                        </a:rPr>
                        <a:t>1972</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ID" sz="1000" b="1" i="0" u="none" strike="noStrike">
                          <a:effectLst/>
                          <a:latin typeface="Arial"/>
                        </a:rPr>
                        <a:t>XII Aa 022135</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ID" sz="1000" b="1" i="0" u="none" strike="noStrike">
                          <a:effectLst/>
                          <a:latin typeface="Arial"/>
                        </a:rPr>
                        <a:t>PRAGAK</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ID"/>
                    </a:p>
                  </a:txBody>
                  <a:tcPr/>
                </a:tc>
                <a:tc>
                  <a:txBody>
                    <a:bodyPr/>
                    <a:lstStyle/>
                    <a:p>
                      <a:pPr algn="l" fontAlgn="b"/>
                      <a:r>
                        <a:rPr lang="en-ID" sz="1000" b="1" i="0" u="none" strike="noStrike">
                          <a:effectLst/>
                          <a:latin typeface="Arial"/>
                        </a:rPr>
                        <a:t>KARSONO</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3"/>
                  </a:ext>
                </a:extLst>
              </a:tr>
              <a:tr h="159098">
                <a:tc>
                  <a:txBody>
                    <a:bodyPr/>
                    <a:lstStyle/>
                    <a:p>
                      <a:pPr algn="r" fontAlgn="b"/>
                      <a:r>
                        <a:rPr lang="en-ID" sz="1000" b="1" i="0" u="none" strike="noStrike">
                          <a:effectLst/>
                          <a:latin typeface="Arial"/>
                        </a:rPr>
                        <a:t>2</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ID" sz="1000" b="1" i="0" u="none" strike="noStrike">
                          <a:effectLst/>
                          <a:latin typeface="Arial"/>
                        </a:rPr>
                        <a:t>SLTP</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SMEP N SEMANU</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1975</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XII Bc 01366</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SEMANU</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SOELIMAN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311507">
                <a:tc>
                  <a:txBody>
                    <a:bodyPr/>
                    <a:lstStyle/>
                    <a:p>
                      <a:pPr algn="r" fontAlgn="b"/>
                      <a:r>
                        <a:rPr lang="en-ID" sz="1000" b="1" i="0" u="none" strike="noStrike">
                          <a:effectLst/>
                          <a:latin typeface="Arial"/>
                        </a:rPr>
                        <a:t>3</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ID" sz="1000" b="1" i="0" u="none" strike="noStrike">
                          <a:effectLst/>
                          <a:latin typeface="Arial"/>
                        </a:rPr>
                        <a:t>SLTA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SMEA N WONOSARI</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TATA BUKU</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1979</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XII C1 040923</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WONOSARI</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TOELIK SOEWARNO</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311507">
                <a:tc>
                  <a:txBody>
                    <a:bodyPr/>
                    <a:lstStyle/>
                    <a:p>
                      <a:pPr algn="r" fontAlgn="b"/>
                      <a:r>
                        <a:rPr lang="en-ID" sz="1000" b="1" i="0" u="none" strike="noStrike">
                          <a:effectLst/>
                          <a:latin typeface="Arial"/>
                        </a:rPr>
                        <a:t>4</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ID" sz="1000" b="1" i="0" u="none" strike="noStrike">
                          <a:effectLst/>
                          <a:latin typeface="Arial"/>
                        </a:rPr>
                        <a:t>PERGURUAN TINGGI</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59098">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a</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ID" sz="1000" b="1" i="0" u="none" strike="noStrike">
                          <a:effectLst/>
                          <a:latin typeface="Arial"/>
                        </a:rPr>
                        <a:t>Tingkat I</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UNIVERSITAS JAYABAYA</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ADM. NEGARA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1982</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JAKARTA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R.O. TAMBUNAN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59098">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b</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ID" sz="1000" b="1" i="0" u="none" strike="noStrike">
                          <a:effectLst/>
                          <a:latin typeface="Arial"/>
                        </a:rPr>
                        <a:t>Tingkat II</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UNIVERSITAS JAYABAYA</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ADM. NEGARA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1983</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JAKARTA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R.O. TAMBUNAN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159098">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c</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ID" sz="1000" b="1" i="0" u="none" strike="noStrike">
                          <a:effectLst/>
                          <a:latin typeface="Arial"/>
                        </a:rPr>
                        <a:t>Tingkat III</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UNIVERSITAS JAYABAYA</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ADM. NEGARA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1984</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JAKARTA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R.O. TAMBUNAN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311507">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d</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ID" sz="1000" b="1" i="0" u="none" strike="noStrike">
                          <a:effectLst/>
                          <a:latin typeface="Arial"/>
                        </a:rPr>
                        <a:t>Sarjana Muda</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UNIVERSITAS JAYABAYA</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ADM. NEGARA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1985</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JAKARTA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R.O. TAMBUNAN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59098">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e</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ID" sz="1000" b="1" i="0" u="none" strike="noStrike">
                          <a:effectLst/>
                          <a:latin typeface="Arial"/>
                        </a:rPr>
                        <a:t>Tingkat V</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UNIVERSITAS JAYABAYA</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ADM. NEGARA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1986</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JAKARTA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R.O. TAMBUNAN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59098">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f</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ID" sz="1000" b="1" i="0" u="none" strike="noStrike">
                          <a:effectLst/>
                          <a:latin typeface="Arial"/>
                        </a:rPr>
                        <a:t>Sarjana</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UNIVERSITAS JAYABAYA</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ADM. NEGARA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1987</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0232 UJ.3106 35.15 87</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JAKARTA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R.O. TAMBUNAN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59098">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311507">
                <a:tc>
                  <a:txBody>
                    <a:bodyPr/>
                    <a:lstStyle/>
                    <a:p>
                      <a:pPr algn="r" fontAlgn="b"/>
                      <a:r>
                        <a:rPr lang="en-ID" sz="1000" b="1" i="0" u="none" strike="noStrike">
                          <a:effectLst/>
                          <a:latin typeface="Arial"/>
                        </a:rPr>
                        <a:t>5</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ID" sz="1000" b="1" i="0" u="none" strike="noStrike">
                          <a:effectLst/>
                          <a:latin typeface="Arial"/>
                        </a:rPr>
                        <a:t>Pasca Sarjana (S2)</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NEW MEXICO STATE UNIVERSITY</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EDUCATIONAL</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1997</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1136 Kep DIKTI IJLN 97</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U.S.A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TIMMOTY D PETTERSON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159098">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ADMINISTRATION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311507">
                <a:tc>
                  <a:txBody>
                    <a:bodyPr/>
                    <a:lstStyle/>
                    <a:p>
                      <a:pPr algn="r" fontAlgn="b"/>
                      <a:r>
                        <a:rPr lang="en-ID" sz="1000" b="1" i="0" u="none" strike="noStrike">
                          <a:effectLst/>
                          <a:latin typeface="Arial"/>
                        </a:rPr>
                        <a:t>6</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ID" sz="1000" b="1" i="0" u="none" strike="noStrike">
                          <a:effectLst/>
                          <a:latin typeface="Arial"/>
                        </a:rPr>
                        <a:t>Pasca Sarjana (S3)</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ID" sz="1000" b="1" i="0" u="none" strike="noStrike">
                          <a:effectLst/>
                          <a:latin typeface="Arial"/>
                        </a:rPr>
                        <a:t>BEIJING NORMAL UNIVERSITY</a:t>
                      </a: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EDUCATION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ID" sz="1000" b="1" i="0" u="none" strike="noStrike">
                          <a:effectLst/>
                          <a:latin typeface="Arial"/>
                        </a:rPr>
                        <a:t>2010</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sv-SE" sz="1000" b="1" i="0" u="none" strike="noStrike">
                          <a:effectLst/>
                          <a:latin typeface="Arial"/>
                        </a:rPr>
                        <a:t>1405 DIKTI KEP IJLN 2010</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P.R. CHINA</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ZHONG BINGLIN</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59098">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a:noFill/>
                    </a:lnR>
                    <a:lnT>
                      <a:noFill/>
                    </a:lnT>
                    <a:lnB>
                      <a:noFill/>
                    </a:lnB>
                  </a:tcPr>
                </a:tc>
                <a:tc>
                  <a:txBody>
                    <a:bodyPr/>
                    <a:lstStyle/>
                    <a:p>
                      <a:pPr algn="l" fontAlgn="b"/>
                      <a:endParaRPr lang="en-ID" sz="1000" b="1" i="0" u="none" strike="noStrike">
                        <a:effectLst/>
                        <a:latin typeface="Arial"/>
                      </a:endParaRPr>
                    </a:p>
                  </a:txBody>
                  <a:tcPr marL="6691" marR="6691" marT="66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ECONOMICS</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ID" sz="1000" b="1" i="0" u="none" strike="noStrike">
                        <a:effectLst/>
                        <a:latin typeface="Arial"/>
                      </a:endParaRP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ID"/>
                    </a:p>
                  </a:txBody>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59098">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ID" sz="1000" b="1" i="0" u="none" strike="noStrike">
                          <a:effectLst/>
                          <a:latin typeface="Arial"/>
                        </a:rPr>
                        <a:t> </a:t>
                      </a:r>
                    </a:p>
                  </a:txBody>
                  <a:tcPr marL="6691" marR="6691" marT="6689"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ID" sz="1000" b="1" i="0" u="none" strike="noStrike">
                          <a:effectLst/>
                          <a:latin typeface="Arial"/>
                        </a:rPr>
                        <a:t> </a:t>
                      </a:r>
                    </a:p>
                  </a:txBody>
                  <a:tcPr marL="6691" marR="6691" marT="66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ID" sz="1000" b="1" i="0" u="none" strike="noStrike">
                          <a:effectLst/>
                          <a:latin typeface="Arial"/>
                        </a:rPr>
                        <a:t> </a:t>
                      </a:r>
                    </a:p>
                  </a:txBody>
                  <a:tcPr marL="6691" marR="6691" marT="6689"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ID" sz="1000" b="1" i="0" u="none" strike="noStrike">
                          <a:effectLst/>
                          <a:latin typeface="Arial"/>
                        </a:rPr>
                        <a:t>MANAGEMENT</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ID" sz="1000" b="1" i="0" u="none" strike="noStrike">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ID"/>
                    </a:p>
                  </a:txBody>
                  <a:tcPr/>
                </a:tc>
                <a:tc>
                  <a:txBody>
                    <a:bodyPr/>
                    <a:lstStyle/>
                    <a:p>
                      <a:pPr algn="l" fontAlgn="b"/>
                      <a:r>
                        <a:rPr lang="en-ID" sz="1000" b="1" i="0" u="none" strike="noStrike" dirty="0">
                          <a:effectLst/>
                          <a:latin typeface="Arial"/>
                        </a:rPr>
                        <a:t> </a:t>
                      </a:r>
                    </a:p>
                  </a:txBody>
                  <a:tcPr marL="6691" marR="6691" marT="66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val="421946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2240868"/>
            <a:ext cx="6172200" cy="1890210"/>
          </a:xfrm>
          <a:solidFill>
            <a:schemeClr val="accent3"/>
          </a:solidFill>
        </p:spPr>
        <p:txBody>
          <a:bodyPr>
            <a:noAutofit/>
          </a:bodyPr>
          <a:lstStyle/>
          <a:p>
            <a:r>
              <a:rPr lang="en-ID" dirty="0">
                <a:solidFill>
                  <a:srgbClr val="FF0000"/>
                </a:solidFill>
              </a:rPr>
              <a:t>PENDIDIKAN DAN PELATIHAN CALON PENGAWAS SEKOLAH</a:t>
            </a:r>
            <a:br>
              <a:rPr lang="en-ID" dirty="0">
                <a:solidFill>
                  <a:srgbClr val="FF0000"/>
                </a:solidFill>
              </a:rPr>
            </a:br>
            <a:r>
              <a:rPr lang="en-ID" dirty="0">
                <a:solidFill>
                  <a:srgbClr val="FF0000"/>
                </a:solidFill>
              </a:rPr>
              <a:t/>
            </a:r>
            <a:br>
              <a:rPr lang="en-ID" dirty="0">
                <a:solidFill>
                  <a:srgbClr val="FF0000"/>
                </a:solidFill>
              </a:rPr>
            </a:br>
            <a:endParaRPr lang="en-ID" dirty="0">
              <a:solidFill>
                <a:srgbClr val="FF0000"/>
              </a:solidFill>
            </a:endParaRPr>
          </a:p>
        </p:txBody>
      </p:sp>
    </p:spTree>
    <p:extLst>
      <p:ext uri="{BB962C8B-B14F-4D97-AF65-F5344CB8AC3E}">
        <p14:creationId xmlns:p14="http://schemas.microsoft.com/office/powerpoint/2010/main" val="4070288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7868" y="0"/>
            <a:ext cx="57601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46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2562" y="5240339"/>
            <a:ext cx="6184106" cy="7493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607640">
              <a:defRPr/>
            </a:pPr>
            <a:r>
              <a:rPr lang="id-ID" sz="1050" b="1" dirty="0">
                <a:solidFill>
                  <a:schemeClr val="tx2">
                    <a:lumMod val="60000"/>
                    <a:lumOff val="40000"/>
                  </a:schemeClr>
                </a:solidFill>
                <a:latin typeface="Avenir Next" charset="0"/>
                <a:ea typeface="Avenir Next" charset="0"/>
                <a:cs typeface="Avenir Next" charset="0"/>
              </a:rPr>
              <a:t>Direktorat Pembinaan Tenaga Kependidikan Dikdasmen</a:t>
            </a:r>
          </a:p>
          <a:p>
            <a:pPr defTabSz="607640">
              <a:defRPr/>
            </a:pPr>
            <a:r>
              <a:rPr lang="id-ID" sz="1050" b="1" dirty="0">
                <a:solidFill>
                  <a:schemeClr val="tx2">
                    <a:lumMod val="60000"/>
                    <a:lumOff val="40000"/>
                  </a:schemeClr>
                </a:solidFill>
                <a:latin typeface="Avenir Next" charset="0"/>
                <a:ea typeface="Avenir Next" charset="0"/>
                <a:cs typeface="Avenir Next" charset="0"/>
              </a:rPr>
              <a:t>Direktorat Jenderal Guru dan Tenaga Kependidikan</a:t>
            </a:r>
          </a:p>
          <a:p>
            <a:pPr defTabSz="607640">
              <a:defRPr/>
            </a:pPr>
            <a:r>
              <a:rPr lang="en-US" sz="1050" b="1" dirty="0" err="1">
                <a:solidFill>
                  <a:schemeClr val="tx2">
                    <a:lumMod val="60000"/>
                    <a:lumOff val="40000"/>
                  </a:schemeClr>
                </a:solidFill>
                <a:latin typeface="Avenir Next" charset="0"/>
                <a:ea typeface="Avenir Next" charset="0"/>
                <a:cs typeface="Avenir Next" charset="0"/>
              </a:rPr>
              <a:t>Kementerian</a:t>
            </a:r>
            <a:r>
              <a:rPr lang="en-US" sz="1050" b="1" dirty="0">
                <a:solidFill>
                  <a:schemeClr val="tx2">
                    <a:lumMod val="60000"/>
                    <a:lumOff val="40000"/>
                  </a:schemeClr>
                </a:solidFill>
                <a:latin typeface="Avenir Next" charset="0"/>
                <a:ea typeface="Avenir Next" charset="0"/>
                <a:cs typeface="Avenir Next" charset="0"/>
              </a:rPr>
              <a:t> </a:t>
            </a:r>
            <a:r>
              <a:rPr lang="en-US" sz="1050" b="1" dirty="0" err="1">
                <a:solidFill>
                  <a:schemeClr val="tx2">
                    <a:lumMod val="60000"/>
                    <a:lumOff val="40000"/>
                  </a:schemeClr>
                </a:solidFill>
                <a:latin typeface="Avenir Next" charset="0"/>
                <a:ea typeface="Avenir Next" charset="0"/>
                <a:cs typeface="Avenir Next" charset="0"/>
              </a:rPr>
              <a:t>Pendidikan</a:t>
            </a:r>
            <a:r>
              <a:rPr lang="en-US" sz="1050" b="1" dirty="0">
                <a:solidFill>
                  <a:schemeClr val="tx2">
                    <a:lumMod val="60000"/>
                    <a:lumOff val="40000"/>
                  </a:schemeClr>
                </a:solidFill>
                <a:latin typeface="Avenir Next" charset="0"/>
                <a:ea typeface="Avenir Next" charset="0"/>
                <a:cs typeface="Avenir Next" charset="0"/>
              </a:rPr>
              <a:t> </a:t>
            </a:r>
            <a:r>
              <a:rPr lang="en-US" sz="1050" b="1" dirty="0" err="1">
                <a:solidFill>
                  <a:schemeClr val="tx2">
                    <a:lumMod val="60000"/>
                    <a:lumOff val="40000"/>
                  </a:schemeClr>
                </a:solidFill>
                <a:latin typeface="Avenir Next" charset="0"/>
                <a:ea typeface="Avenir Next" charset="0"/>
                <a:cs typeface="Avenir Next" charset="0"/>
              </a:rPr>
              <a:t>dan</a:t>
            </a:r>
            <a:r>
              <a:rPr lang="en-US" sz="1050" b="1" dirty="0">
                <a:solidFill>
                  <a:schemeClr val="tx2">
                    <a:lumMod val="60000"/>
                    <a:lumOff val="40000"/>
                  </a:schemeClr>
                </a:solidFill>
                <a:latin typeface="Avenir Next" charset="0"/>
                <a:ea typeface="Avenir Next" charset="0"/>
                <a:cs typeface="Avenir Next" charset="0"/>
              </a:rPr>
              <a:t> </a:t>
            </a:r>
            <a:r>
              <a:rPr lang="en-US" sz="1050" b="1" dirty="0" err="1">
                <a:solidFill>
                  <a:schemeClr val="tx2">
                    <a:lumMod val="60000"/>
                    <a:lumOff val="40000"/>
                  </a:schemeClr>
                </a:solidFill>
                <a:latin typeface="Avenir Next" charset="0"/>
                <a:ea typeface="Avenir Next" charset="0"/>
                <a:cs typeface="Avenir Next" charset="0"/>
              </a:rPr>
              <a:t>Kebudayaan</a:t>
            </a:r>
            <a:r>
              <a:rPr lang="id-ID" sz="1050" b="1" dirty="0">
                <a:solidFill>
                  <a:schemeClr val="tx2">
                    <a:lumMod val="60000"/>
                    <a:lumOff val="40000"/>
                  </a:schemeClr>
                </a:solidFill>
                <a:latin typeface="Avenir Next" charset="0"/>
                <a:ea typeface="Avenir Next" charset="0"/>
                <a:cs typeface="Avenir Next" charset="0"/>
              </a:rPr>
              <a:t> </a:t>
            </a:r>
            <a:r>
              <a:rPr lang="en-US" sz="1050" b="1" dirty="0" err="1">
                <a:solidFill>
                  <a:schemeClr val="tx2">
                    <a:lumMod val="60000"/>
                    <a:lumOff val="40000"/>
                  </a:schemeClr>
                </a:solidFill>
                <a:latin typeface="Avenir Next" charset="0"/>
                <a:ea typeface="Avenir Next" charset="0"/>
                <a:cs typeface="Avenir Next" charset="0"/>
              </a:rPr>
              <a:t>Republik</a:t>
            </a:r>
            <a:r>
              <a:rPr lang="en-US" sz="1050" b="1" dirty="0">
                <a:solidFill>
                  <a:schemeClr val="tx2">
                    <a:lumMod val="60000"/>
                    <a:lumOff val="40000"/>
                  </a:schemeClr>
                </a:solidFill>
                <a:latin typeface="Avenir Next" charset="0"/>
                <a:ea typeface="Avenir Next" charset="0"/>
                <a:cs typeface="Avenir Next" charset="0"/>
              </a:rPr>
              <a:t> Indonesia</a:t>
            </a:r>
          </a:p>
        </p:txBody>
      </p:sp>
      <p:sp>
        <p:nvSpPr>
          <p:cNvPr id="15" name="Rectangle 14"/>
          <p:cNvSpPr/>
          <p:nvPr/>
        </p:nvSpPr>
        <p:spPr>
          <a:xfrm>
            <a:off x="4043772" y="980730"/>
            <a:ext cx="5238582" cy="68700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07640">
              <a:lnSpc>
                <a:spcPct val="80000"/>
              </a:lnSpc>
              <a:defRPr/>
            </a:pPr>
            <a:r>
              <a:rPr lang="en-US" sz="2400" b="1" dirty="0">
                <a:ln w="11430"/>
                <a:solidFill>
                  <a:srgbClr val="000000"/>
                </a:solidFill>
                <a:effectLst>
                  <a:outerShdw blurRad="50800" dist="39000" dir="5460000" algn="tl">
                    <a:srgbClr val="000000">
                      <a:alpha val="38000"/>
                    </a:srgbClr>
                  </a:outerShdw>
                </a:effectLst>
              </a:rPr>
              <a:t>WAKTU</a:t>
            </a:r>
          </a:p>
        </p:txBody>
      </p:sp>
      <p:sp>
        <p:nvSpPr>
          <p:cNvPr id="16" name="Rectangle 15"/>
          <p:cNvSpPr/>
          <p:nvPr/>
        </p:nvSpPr>
        <p:spPr>
          <a:xfrm>
            <a:off x="4043363" y="1772817"/>
            <a:ext cx="5238750" cy="706438"/>
          </a:xfrm>
          <a:prstGeom prst="rect">
            <a:avLst/>
          </a:prstGeom>
          <a:solidFill>
            <a:schemeClr val="accent6">
              <a:lumMod val="75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just">
              <a:lnSpc>
                <a:spcPct val="90000"/>
              </a:lnSpc>
              <a:defRPr/>
            </a:pPr>
            <a:r>
              <a:rPr lang="tr-TR" dirty="0">
                <a:solidFill>
                  <a:srgbClr val="000000"/>
                </a:solidFill>
              </a:rPr>
              <a:t>WAKTU: </a:t>
            </a:r>
            <a:r>
              <a:rPr lang="fi-FI" dirty="0" err="1">
                <a:solidFill>
                  <a:srgbClr val="000000"/>
                </a:solidFill>
              </a:rPr>
              <a:t>minimal</a:t>
            </a:r>
            <a:r>
              <a:rPr lang="fi-FI" dirty="0">
                <a:solidFill>
                  <a:srgbClr val="000000"/>
                </a:solidFill>
              </a:rPr>
              <a:t> 161 </a:t>
            </a:r>
            <a:r>
              <a:rPr lang="fi-FI" dirty="0" err="1">
                <a:solidFill>
                  <a:srgbClr val="000000"/>
                </a:solidFill>
              </a:rPr>
              <a:t>jam</a:t>
            </a:r>
            <a:r>
              <a:rPr lang="fi-FI" dirty="0">
                <a:solidFill>
                  <a:srgbClr val="000000"/>
                </a:solidFill>
              </a:rPr>
              <a:t> </a:t>
            </a:r>
            <a:r>
              <a:rPr lang="fi-FI" dirty="0" err="1">
                <a:solidFill>
                  <a:srgbClr val="000000"/>
                </a:solidFill>
              </a:rPr>
              <a:t>pelajaran</a:t>
            </a:r>
            <a:r>
              <a:rPr lang="fi-FI" dirty="0">
                <a:solidFill>
                  <a:srgbClr val="000000"/>
                </a:solidFill>
              </a:rPr>
              <a:t> (JP), 1 JP </a:t>
            </a:r>
            <a:r>
              <a:rPr lang="fi-FI" dirty="0" err="1">
                <a:solidFill>
                  <a:srgbClr val="000000"/>
                </a:solidFill>
              </a:rPr>
              <a:t>disetarakan</a:t>
            </a:r>
            <a:r>
              <a:rPr lang="fi-FI" dirty="0">
                <a:solidFill>
                  <a:srgbClr val="000000"/>
                </a:solidFill>
              </a:rPr>
              <a:t> </a:t>
            </a:r>
            <a:r>
              <a:rPr lang="fi-FI" dirty="0" err="1">
                <a:solidFill>
                  <a:srgbClr val="000000"/>
                </a:solidFill>
              </a:rPr>
              <a:t>dengan</a:t>
            </a:r>
            <a:r>
              <a:rPr lang="fi-FI" dirty="0">
                <a:solidFill>
                  <a:srgbClr val="000000"/>
                </a:solidFill>
              </a:rPr>
              <a:t> 45 menit.</a:t>
            </a:r>
            <a:endParaRPr lang="en-US" dirty="0">
              <a:solidFill>
                <a:srgbClr val="000000"/>
              </a:solidFill>
            </a:endParaRPr>
          </a:p>
        </p:txBody>
      </p:sp>
      <p:graphicFrame>
        <p:nvGraphicFramePr>
          <p:cNvPr id="17" name="Diagram 16"/>
          <p:cNvGraphicFramePr/>
          <p:nvPr>
            <p:extLst/>
          </p:nvPr>
        </p:nvGraphicFramePr>
        <p:xfrm>
          <a:off x="3989766" y="2708921"/>
          <a:ext cx="5292588"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482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820661"/>
            <a:ext cx="8077200" cy="3216678"/>
          </a:xfrm>
          <a:solidFill>
            <a:schemeClr val="accent2"/>
          </a:solidFill>
        </p:spPr>
        <p:txBody>
          <a:bodyPr>
            <a:normAutofit/>
          </a:bodyPr>
          <a:lstStyle/>
          <a:p>
            <a:r>
              <a:rPr lang="en-ID" dirty="0">
                <a:solidFill>
                  <a:schemeClr val="bg1"/>
                </a:solidFill>
              </a:rPr>
              <a:t>PENGUATAN KOMPETENSI BAGI PENGAWAS SEKOLAH/MADRASAH</a:t>
            </a:r>
            <a:br>
              <a:rPr lang="en-ID" dirty="0">
                <a:solidFill>
                  <a:schemeClr val="bg1"/>
                </a:solidFill>
              </a:rPr>
            </a:br>
            <a:r>
              <a:rPr lang="en-ID" dirty="0">
                <a:solidFill>
                  <a:schemeClr val="bg1"/>
                </a:solidFill>
              </a:rPr>
              <a:t>YANG DIANGKAT SEBELUM  </a:t>
            </a:r>
            <a:br>
              <a:rPr lang="en-ID" dirty="0">
                <a:solidFill>
                  <a:schemeClr val="bg1"/>
                </a:solidFill>
              </a:rPr>
            </a:br>
            <a:r>
              <a:rPr lang="en-ID" dirty="0">
                <a:solidFill>
                  <a:schemeClr val="bg1"/>
                </a:solidFill>
              </a:rPr>
              <a:t>1 JULI 2017</a:t>
            </a:r>
            <a:br>
              <a:rPr lang="en-ID" dirty="0">
                <a:solidFill>
                  <a:schemeClr val="bg1"/>
                </a:solidFill>
              </a:rPr>
            </a:br>
            <a:endParaRPr lang="en-ID" dirty="0">
              <a:solidFill>
                <a:schemeClr val="bg1"/>
              </a:solidFill>
            </a:endParaRPr>
          </a:p>
        </p:txBody>
      </p:sp>
    </p:spTree>
    <p:extLst>
      <p:ext uri="{BB962C8B-B14F-4D97-AF65-F5344CB8AC3E}">
        <p14:creationId xmlns:p14="http://schemas.microsoft.com/office/powerpoint/2010/main" val="4044757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9886" y="857253"/>
            <a:ext cx="4455114"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301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715500" y="1254390"/>
            <a:ext cx="5012824" cy="596090"/>
          </a:xfrm>
          <a:solidFill>
            <a:schemeClr val="accent6"/>
          </a:solidFill>
        </p:spPr>
        <p:txBody>
          <a:bodyPr>
            <a:noAutofit/>
          </a:bodyPr>
          <a:lstStyle/>
          <a:p>
            <a:r>
              <a:rPr lang="id-ID" dirty="0">
                <a:solidFill>
                  <a:srgbClr val="0070C0"/>
                </a:solidFill>
              </a:rPr>
              <a:t>Peserta </a:t>
            </a:r>
          </a:p>
        </p:txBody>
      </p:sp>
      <p:sp>
        <p:nvSpPr>
          <p:cNvPr id="5" name="Content Placeholder 2"/>
          <p:cNvSpPr>
            <a:spLocks noGrp="1"/>
          </p:cNvSpPr>
          <p:nvPr>
            <p:ph idx="1"/>
          </p:nvPr>
        </p:nvSpPr>
        <p:spPr>
          <a:xfrm>
            <a:off x="3715502" y="2240280"/>
            <a:ext cx="5509463" cy="2214834"/>
          </a:xfrm>
          <a:solidFill>
            <a:schemeClr val="accent5">
              <a:lumMod val="20000"/>
              <a:lumOff val="80000"/>
            </a:schemeClr>
          </a:solidFill>
        </p:spPr>
        <p:txBody>
          <a:bodyPr>
            <a:noAutofit/>
          </a:bodyPr>
          <a:lstStyle/>
          <a:p>
            <a:pPr marL="0" indent="0">
              <a:buNone/>
            </a:pPr>
            <a:r>
              <a:rPr lang="en-US" sz="2700" dirty="0" err="1"/>
              <a:t>pengawas</a:t>
            </a:r>
            <a:r>
              <a:rPr lang="en-US" sz="2700" dirty="0"/>
              <a:t> </a:t>
            </a:r>
            <a:r>
              <a:rPr lang="en-US" sz="2700" dirty="0" err="1"/>
              <a:t>sekolah</a:t>
            </a:r>
            <a:r>
              <a:rPr lang="en-US" sz="2700" dirty="0"/>
              <a:t>  yang </a:t>
            </a:r>
            <a:r>
              <a:rPr lang="en-US" sz="2700" dirty="0" err="1"/>
              <a:t>diangkat</a:t>
            </a:r>
            <a:r>
              <a:rPr lang="en-US" sz="2700" dirty="0"/>
              <a:t> </a:t>
            </a:r>
            <a:r>
              <a:rPr lang="en-US" sz="2700" dirty="0" err="1"/>
              <a:t>dari</a:t>
            </a:r>
            <a:r>
              <a:rPr lang="en-US" sz="2700" dirty="0"/>
              <a:t> guru </a:t>
            </a:r>
            <a:r>
              <a:rPr lang="en-US" sz="2700" dirty="0" err="1"/>
              <a:t>dan</a:t>
            </a:r>
            <a:r>
              <a:rPr lang="en-US" sz="2700" dirty="0"/>
              <a:t> </a:t>
            </a:r>
            <a:r>
              <a:rPr lang="en-US" sz="2700" dirty="0" err="1"/>
              <a:t>kepala</a:t>
            </a:r>
            <a:r>
              <a:rPr lang="en-US" sz="2700" dirty="0"/>
              <a:t> </a:t>
            </a:r>
            <a:r>
              <a:rPr lang="en-US" sz="2700" dirty="0" err="1"/>
              <a:t>sekolah</a:t>
            </a:r>
            <a:r>
              <a:rPr lang="en-US" sz="2700" dirty="0"/>
              <a:t> PNS </a:t>
            </a:r>
            <a:r>
              <a:rPr lang="en-US" sz="2700" dirty="0" err="1"/>
              <a:t>sebelum</a:t>
            </a:r>
            <a:r>
              <a:rPr lang="en-US" sz="2700" dirty="0"/>
              <a:t> 1 </a:t>
            </a:r>
            <a:r>
              <a:rPr lang="en-US" sz="2700" dirty="0" err="1"/>
              <a:t>Juli</a:t>
            </a:r>
            <a:r>
              <a:rPr lang="en-US" sz="2700" dirty="0"/>
              <a:t> </a:t>
            </a:r>
            <a:r>
              <a:rPr lang="en-US" sz="2700" dirty="0" err="1"/>
              <a:t>Tahun</a:t>
            </a:r>
            <a:r>
              <a:rPr lang="en-US" sz="2700" dirty="0"/>
              <a:t> 2017</a:t>
            </a:r>
            <a:endParaRPr lang="id-ID" sz="2700" dirty="0"/>
          </a:p>
        </p:txBody>
      </p:sp>
    </p:spTree>
    <p:extLst>
      <p:ext uri="{BB962C8B-B14F-4D97-AF65-F5344CB8AC3E}">
        <p14:creationId xmlns:p14="http://schemas.microsoft.com/office/powerpoint/2010/main" val="8946154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715500" y="1254390"/>
            <a:ext cx="5012824" cy="596090"/>
          </a:xfrm>
          <a:solidFill>
            <a:schemeClr val="accent6"/>
          </a:solidFill>
        </p:spPr>
        <p:txBody>
          <a:bodyPr>
            <a:noAutofit/>
          </a:bodyPr>
          <a:lstStyle/>
          <a:p>
            <a:r>
              <a:rPr lang="id-ID" dirty="0">
                <a:solidFill>
                  <a:srgbClr val="0070C0"/>
                </a:solidFill>
              </a:rPr>
              <a:t>Waktu</a:t>
            </a:r>
          </a:p>
        </p:txBody>
      </p:sp>
      <p:sp>
        <p:nvSpPr>
          <p:cNvPr id="5" name="Content Placeholder 2"/>
          <p:cNvSpPr>
            <a:spLocks noGrp="1"/>
          </p:cNvSpPr>
          <p:nvPr>
            <p:ph idx="1"/>
          </p:nvPr>
        </p:nvSpPr>
        <p:spPr>
          <a:xfrm>
            <a:off x="3715502" y="2240280"/>
            <a:ext cx="5509463" cy="1998810"/>
          </a:xfrm>
          <a:solidFill>
            <a:schemeClr val="accent5">
              <a:lumMod val="20000"/>
              <a:lumOff val="80000"/>
            </a:schemeClr>
          </a:solidFill>
        </p:spPr>
        <p:txBody>
          <a:bodyPr>
            <a:noAutofit/>
          </a:bodyPr>
          <a:lstStyle/>
          <a:p>
            <a:pPr marL="400050" indent="-400050"/>
            <a:r>
              <a:rPr lang="en-US" sz="2700" dirty="0" err="1"/>
              <a:t>Pola</a:t>
            </a:r>
            <a:r>
              <a:rPr lang="en-US" sz="2700" dirty="0"/>
              <a:t> 61 Jam </a:t>
            </a:r>
            <a:r>
              <a:rPr lang="en-US" sz="2700" dirty="0" err="1"/>
              <a:t>Pelajaran</a:t>
            </a:r>
            <a:r>
              <a:rPr lang="en-US" sz="2700" dirty="0"/>
              <a:t> (JP) </a:t>
            </a:r>
            <a:r>
              <a:rPr lang="en-US" sz="2700" dirty="0" err="1"/>
              <a:t>dengan</a:t>
            </a:r>
            <a:r>
              <a:rPr lang="en-US" sz="2700" dirty="0"/>
              <a:t> </a:t>
            </a:r>
            <a:r>
              <a:rPr lang="en-US" sz="2700" dirty="0" err="1"/>
              <a:t>durasi</a:t>
            </a:r>
            <a:r>
              <a:rPr lang="en-US" sz="2700" dirty="0"/>
              <a:t> </a:t>
            </a:r>
            <a:r>
              <a:rPr lang="en-US" sz="2700" dirty="0" err="1"/>
              <a:t>waktu</a:t>
            </a:r>
            <a:r>
              <a:rPr lang="en-US" sz="2700" dirty="0"/>
              <a:t> </a:t>
            </a:r>
            <a:r>
              <a:rPr lang="id-ID" sz="2700" dirty="0"/>
              <a:t>@</a:t>
            </a:r>
            <a:r>
              <a:rPr lang="en-US" sz="2700" dirty="0"/>
              <a:t>60 </a:t>
            </a:r>
            <a:r>
              <a:rPr lang="en-US" sz="2700" dirty="0" err="1"/>
              <a:t>menit</a:t>
            </a:r>
            <a:r>
              <a:rPr lang="en-US" sz="2700" dirty="0"/>
              <a:t> </a:t>
            </a:r>
            <a:r>
              <a:rPr lang="en-US" sz="2700" dirty="0" err="1"/>
              <a:t>setiap</a:t>
            </a:r>
            <a:r>
              <a:rPr lang="en-US" sz="2700" dirty="0"/>
              <a:t> JP</a:t>
            </a:r>
            <a:endParaRPr lang="id-ID" sz="2700" dirty="0"/>
          </a:p>
        </p:txBody>
      </p:sp>
    </p:spTree>
    <p:extLst>
      <p:ext uri="{BB962C8B-B14F-4D97-AF65-F5344CB8AC3E}">
        <p14:creationId xmlns:p14="http://schemas.microsoft.com/office/powerpoint/2010/main" val="95817664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901113" y="857252"/>
            <a:ext cx="5012824" cy="425822"/>
          </a:xfrm>
        </p:spPr>
        <p:txBody>
          <a:bodyPr>
            <a:noAutofit/>
          </a:bodyPr>
          <a:lstStyle/>
          <a:p>
            <a:r>
              <a:rPr lang="id-ID" sz="2400" dirty="0">
                <a:solidFill>
                  <a:srgbClr val="0070C0"/>
                </a:solidFill>
              </a:rPr>
              <a:t>Kurikulum</a:t>
            </a:r>
          </a:p>
        </p:txBody>
      </p:sp>
      <p:graphicFrame>
        <p:nvGraphicFramePr>
          <p:cNvPr id="3" name="Table 2"/>
          <p:cNvGraphicFramePr>
            <a:graphicFrameLocks noGrp="1"/>
          </p:cNvGraphicFramePr>
          <p:nvPr>
            <p:extLst/>
          </p:nvPr>
        </p:nvGraphicFramePr>
        <p:xfrm>
          <a:off x="2909648" y="1351142"/>
          <a:ext cx="6514407" cy="5012436"/>
        </p:xfrm>
        <a:graphic>
          <a:graphicData uri="http://schemas.openxmlformats.org/drawingml/2006/table">
            <a:tbl>
              <a:tblPr firstRow="1" firstCol="1" bandRow="1">
                <a:tableStyleId>{5C22544A-7EE6-4342-B048-85BDC9FD1C3A}</a:tableStyleId>
              </a:tblPr>
              <a:tblGrid>
                <a:gridCol w="968580">
                  <a:extLst>
                    <a:ext uri="{9D8B030D-6E8A-4147-A177-3AD203B41FA5}">
                      <a16:colId xmlns:a16="http://schemas.microsoft.com/office/drawing/2014/main" xmlns="" val="20000"/>
                    </a:ext>
                  </a:extLst>
                </a:gridCol>
                <a:gridCol w="298856">
                  <a:extLst>
                    <a:ext uri="{9D8B030D-6E8A-4147-A177-3AD203B41FA5}">
                      <a16:colId xmlns:a16="http://schemas.microsoft.com/office/drawing/2014/main" xmlns="" val="20001"/>
                    </a:ext>
                  </a:extLst>
                </a:gridCol>
                <a:gridCol w="3587375">
                  <a:extLst>
                    <a:ext uri="{9D8B030D-6E8A-4147-A177-3AD203B41FA5}">
                      <a16:colId xmlns:a16="http://schemas.microsoft.com/office/drawing/2014/main" xmlns="" val="20002"/>
                    </a:ext>
                  </a:extLst>
                </a:gridCol>
                <a:gridCol w="512472">
                  <a:extLst>
                    <a:ext uri="{9D8B030D-6E8A-4147-A177-3AD203B41FA5}">
                      <a16:colId xmlns:a16="http://schemas.microsoft.com/office/drawing/2014/main" xmlns="" val="20003"/>
                    </a:ext>
                  </a:extLst>
                </a:gridCol>
                <a:gridCol w="534664">
                  <a:extLst>
                    <a:ext uri="{9D8B030D-6E8A-4147-A177-3AD203B41FA5}">
                      <a16:colId xmlns:a16="http://schemas.microsoft.com/office/drawing/2014/main" xmlns="" val="20004"/>
                    </a:ext>
                  </a:extLst>
                </a:gridCol>
                <a:gridCol w="612460">
                  <a:extLst>
                    <a:ext uri="{9D8B030D-6E8A-4147-A177-3AD203B41FA5}">
                      <a16:colId xmlns:a16="http://schemas.microsoft.com/office/drawing/2014/main" xmlns="" val="20005"/>
                    </a:ext>
                  </a:extLst>
                </a:gridCol>
              </a:tblGrid>
              <a:tr h="368046">
                <a:tc rowSpan="2">
                  <a:txBody>
                    <a:bodyPr/>
                    <a:lstStyle/>
                    <a:p>
                      <a:pPr marL="92075" marR="57785" indent="0" algn="ctr">
                        <a:lnSpc>
                          <a:spcPct val="115000"/>
                        </a:lnSpc>
                        <a:spcAft>
                          <a:spcPts val="1000"/>
                        </a:spcAft>
                      </a:pPr>
                      <a:r>
                        <a:rPr lang="id-ID" sz="1100" dirty="0">
                          <a:effectLst/>
                        </a:rPr>
                        <a:t>PROGRAM</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nchor="ctr"/>
                </a:tc>
                <a:tc rowSpan="2">
                  <a:txBody>
                    <a:bodyPr/>
                    <a:lstStyle/>
                    <a:p>
                      <a:pPr marL="92075" marR="57785" indent="0" algn="l">
                        <a:lnSpc>
                          <a:spcPct val="115000"/>
                        </a:lnSpc>
                        <a:spcAft>
                          <a:spcPts val="1000"/>
                        </a:spcAft>
                      </a:pPr>
                      <a:r>
                        <a:rPr lang="id-ID" sz="1100" dirty="0">
                          <a:effectLst/>
                        </a:rPr>
                        <a:t>No</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nchor="ctr"/>
                </a:tc>
                <a:tc rowSpan="2">
                  <a:txBody>
                    <a:bodyPr/>
                    <a:lstStyle/>
                    <a:p>
                      <a:pPr marL="457200" marR="57785" algn="ctr">
                        <a:lnSpc>
                          <a:spcPct val="115000"/>
                        </a:lnSpc>
                        <a:spcAft>
                          <a:spcPts val="1000"/>
                        </a:spcAft>
                      </a:pPr>
                      <a:r>
                        <a:rPr lang="id-ID" sz="1100" dirty="0">
                          <a:effectLst/>
                        </a:rPr>
                        <a:t>Materi</a:t>
                      </a:r>
                      <a:r>
                        <a:rPr lang="id-ID" sz="1100" baseline="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nchor="ctr"/>
                </a:tc>
                <a:tc gridSpan="3">
                  <a:txBody>
                    <a:bodyPr/>
                    <a:lstStyle/>
                    <a:p>
                      <a:pPr algn="ctr">
                        <a:lnSpc>
                          <a:spcPct val="115000"/>
                        </a:lnSpc>
                        <a:spcAft>
                          <a:spcPts val="0"/>
                        </a:spcAft>
                      </a:pPr>
                      <a:r>
                        <a:rPr lang="id-ID" sz="1100" dirty="0">
                          <a:effectLst/>
                        </a:rPr>
                        <a:t>Alokasi Waktu</a:t>
                      </a:r>
                      <a:r>
                        <a:rPr lang="en-US" sz="1100" dirty="0">
                          <a:effectLst/>
                        </a:rPr>
                        <a:t> (</a:t>
                      </a:r>
                      <a:r>
                        <a:rPr lang="id-ID" sz="1100" dirty="0">
                          <a:effectLst/>
                        </a:rPr>
                        <a:t>61 </a:t>
                      </a:r>
                      <a:r>
                        <a:rPr lang="en-US" sz="1100" dirty="0">
                          <a:effectLst/>
                        </a:rPr>
                        <a:t>JP)</a:t>
                      </a:r>
                      <a:endParaRPr lang="id-ID" sz="1100" dirty="0">
                        <a:effectLst/>
                      </a:endParaRPr>
                    </a:p>
                    <a:p>
                      <a:pPr marL="457200" marR="57785" algn="ctr">
                        <a:lnSpc>
                          <a:spcPct val="115000"/>
                        </a:lnSpc>
                        <a:spcAft>
                          <a:spcPts val="1000"/>
                        </a:spcAft>
                      </a:pPr>
                      <a:r>
                        <a:rPr lang="en-US" sz="1100" dirty="0">
                          <a:effectLst/>
                        </a:rPr>
                        <a:t>(@ 60 </a:t>
                      </a:r>
                      <a:r>
                        <a:rPr lang="en-US" sz="1100" dirty="0" err="1">
                          <a:effectLst/>
                        </a:rPr>
                        <a:t>menit</a:t>
                      </a:r>
                      <a:r>
                        <a:rPr lang="en-US" sz="1100" dirty="0">
                          <a:effectLst/>
                        </a:rPr>
                        <a: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nchor="ct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0"/>
                  </a:ext>
                </a:extLst>
              </a:tr>
              <a:tr h="357249">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marL="92075" marR="57785" indent="0" algn="ctr">
                        <a:lnSpc>
                          <a:spcPct val="115000"/>
                        </a:lnSpc>
                        <a:spcAft>
                          <a:spcPts val="0"/>
                        </a:spcAft>
                      </a:pPr>
                      <a:r>
                        <a:rPr lang="en-US" sz="1100" dirty="0" err="1">
                          <a:effectLst/>
                        </a:rPr>
                        <a:t>Teori</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nchor="ctr"/>
                </a:tc>
                <a:tc>
                  <a:txBody>
                    <a:bodyPr/>
                    <a:lstStyle/>
                    <a:p>
                      <a:pPr marL="92075" marR="57785" indent="0" algn="ctr">
                        <a:lnSpc>
                          <a:spcPct val="115000"/>
                        </a:lnSpc>
                        <a:spcAft>
                          <a:spcPts val="0"/>
                        </a:spcAft>
                      </a:pPr>
                      <a:r>
                        <a:rPr lang="en-US" sz="1100" dirty="0" err="1">
                          <a:effectLst/>
                        </a:rPr>
                        <a:t>Praktik</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nchor="ctr"/>
                </a:tc>
                <a:tc>
                  <a:txBody>
                    <a:bodyPr/>
                    <a:lstStyle/>
                    <a:p>
                      <a:pPr marL="92075" marR="57785" indent="0" algn="ctr">
                        <a:lnSpc>
                          <a:spcPct val="115000"/>
                        </a:lnSpc>
                        <a:spcAft>
                          <a:spcPts val="0"/>
                        </a:spcAft>
                      </a:pPr>
                      <a:r>
                        <a:rPr lang="en-US" sz="1100" dirty="0" err="1">
                          <a:effectLst/>
                        </a:rPr>
                        <a:t>Jumlah</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nchor="ctr"/>
                </a:tc>
                <a:extLst>
                  <a:ext uri="{0D108BD9-81ED-4DB2-BD59-A6C34878D82A}">
                    <a16:rowId xmlns:a16="http://schemas.microsoft.com/office/drawing/2014/main" xmlns="" val="10001"/>
                  </a:ext>
                </a:extLst>
              </a:tr>
              <a:tr h="368046">
                <a:tc>
                  <a:txBody>
                    <a:bodyPr/>
                    <a:lstStyle/>
                    <a:p>
                      <a:pPr marL="342900" marR="57785" lvl="0" indent="-342900" algn="ctr">
                        <a:lnSpc>
                          <a:spcPct val="115000"/>
                        </a:lnSpc>
                        <a:spcAft>
                          <a:spcPts val="0"/>
                        </a:spcAft>
                        <a:buFont typeface="+mj-lt"/>
                        <a:buAutoNum type="alphaUcPeriod"/>
                      </a:pPr>
                      <a:r>
                        <a:rPr lang="en-US" sz="1100">
                          <a:effectLst/>
                        </a:rPr>
                        <a:t>Umum</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gn="l">
                        <a:lnSpc>
                          <a:spcPct val="115000"/>
                        </a:lnSpc>
                        <a:spcAft>
                          <a:spcPts val="1000"/>
                        </a:spcAft>
                      </a:pPr>
                      <a:r>
                        <a:rPr lang="id-ID" sz="1100" dirty="0">
                          <a:effectLst/>
                        </a:rPr>
                        <a:t>A</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0"/>
                        </a:spcAft>
                      </a:pPr>
                      <a:r>
                        <a:rPr lang="en-US" sz="1100" dirty="0" err="1">
                          <a:effectLst/>
                        </a:rPr>
                        <a:t>Kebijakan</a:t>
                      </a:r>
                      <a:r>
                        <a:rPr lang="en-US" sz="1100" dirty="0">
                          <a:effectLst/>
                        </a:rPr>
                        <a:t> </a:t>
                      </a:r>
                      <a:r>
                        <a:rPr lang="en-US" sz="1100" dirty="0" err="1">
                          <a:effectLst/>
                        </a:rPr>
                        <a:t>Pemerintah</a:t>
                      </a:r>
                      <a:r>
                        <a:rPr lang="en-US" sz="1100" dirty="0">
                          <a:effectLst/>
                        </a:rPr>
                        <a:t> /</a:t>
                      </a:r>
                      <a:r>
                        <a:rPr lang="en-US" sz="1100" dirty="0" err="1">
                          <a:effectLst/>
                        </a:rPr>
                        <a:t>Pemerintah</a:t>
                      </a:r>
                      <a:r>
                        <a:rPr lang="en-US" sz="1100" dirty="0">
                          <a:effectLst/>
                        </a:rPr>
                        <a:t> Daerah </a:t>
                      </a:r>
                      <a:r>
                        <a:rPr lang="en-US" sz="1100" dirty="0" err="1">
                          <a:effectLst/>
                        </a:rPr>
                        <a:t>tentang</a:t>
                      </a:r>
                      <a:r>
                        <a:rPr lang="en-US" sz="1100" dirty="0">
                          <a:effectLst/>
                        </a:rPr>
                        <a:t> </a:t>
                      </a:r>
                      <a:r>
                        <a:rPr lang="en-US" sz="1100" dirty="0" err="1">
                          <a:effectLst/>
                        </a:rPr>
                        <a:t>Jabatan</a:t>
                      </a:r>
                      <a:r>
                        <a:rPr lang="en-US" sz="1100" dirty="0">
                          <a:effectLst/>
                        </a:rPr>
                        <a:t> </a:t>
                      </a:r>
                      <a:r>
                        <a:rPr lang="en-US" sz="1100" dirty="0" err="1">
                          <a:effectLst/>
                        </a:rPr>
                        <a:t>Fungsional</a:t>
                      </a:r>
                      <a:r>
                        <a:rPr lang="en-US" sz="1100" dirty="0">
                          <a:effectLst/>
                        </a:rPr>
                        <a:t> </a:t>
                      </a:r>
                      <a:r>
                        <a:rPr lang="en-US" sz="1100" dirty="0" err="1">
                          <a:effectLst/>
                        </a:rPr>
                        <a:t>Pengawas</a:t>
                      </a:r>
                      <a:r>
                        <a:rPr lang="en-US" sz="1100" dirty="0">
                          <a:effectLst/>
                        </a:rPr>
                        <a:t> </a:t>
                      </a:r>
                      <a:r>
                        <a:rPr lang="en-US" sz="1100" dirty="0" err="1">
                          <a:effectLst/>
                        </a:rPr>
                        <a:t>Sekolah</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0"/>
                        </a:spcAft>
                      </a:pPr>
                      <a:r>
                        <a:rPr lang="en-US" sz="1100">
                          <a:effectLst/>
                        </a:rPr>
                        <a:t>4</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0"/>
                        </a:spcAft>
                      </a:pPr>
                      <a:r>
                        <a:rPr lang="en-US" sz="1100" dirty="0">
                          <a:effectLst/>
                        </a:rPr>
                        <a: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0"/>
                        </a:spcAft>
                      </a:pPr>
                      <a:r>
                        <a:rPr lang="en-US" sz="1100" dirty="0">
                          <a:effectLst/>
                        </a:rPr>
                        <a:t>4</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02"/>
                  </a:ext>
                </a:extLst>
              </a:tr>
              <a:tr h="184023">
                <a:tc gridSpan="6">
                  <a:txBody>
                    <a:bodyPr/>
                    <a:lstStyle/>
                    <a:p>
                      <a:pPr marL="457200" marR="57785" algn="ctr">
                        <a:lnSpc>
                          <a:spcPct val="115000"/>
                        </a:lnSpc>
                        <a:spcAft>
                          <a:spcPts val="1000"/>
                        </a:spcAft>
                      </a:pPr>
                      <a:r>
                        <a:rPr lang="en-US" sz="11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3"/>
                  </a:ext>
                </a:extLst>
              </a:tr>
              <a:tr h="357249">
                <a:tc rowSpan="6">
                  <a:txBody>
                    <a:bodyPr/>
                    <a:lstStyle/>
                    <a:p>
                      <a:pPr marL="342900" marR="57785" lvl="0" indent="-342900" algn="ctr">
                        <a:lnSpc>
                          <a:spcPct val="115000"/>
                        </a:lnSpc>
                        <a:spcAft>
                          <a:spcPts val="0"/>
                        </a:spcAft>
                        <a:buFont typeface="+mj-lt"/>
                        <a:buAutoNum type="alphaUcPeriod" startAt="2"/>
                      </a:pPr>
                      <a:r>
                        <a:rPr lang="en-US" sz="1100" dirty="0" err="1">
                          <a:effectLst/>
                        </a:rPr>
                        <a:t>Khusus</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gn="l">
                        <a:lnSpc>
                          <a:spcPct val="115000"/>
                        </a:lnSpc>
                        <a:spcAft>
                          <a:spcPts val="1000"/>
                        </a:spcAft>
                      </a:pPr>
                      <a:r>
                        <a:rPr lang="id-ID" sz="1100" dirty="0">
                          <a:effectLst/>
                        </a:rPr>
                        <a:t>B1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0"/>
                        </a:spcAft>
                      </a:pPr>
                      <a:r>
                        <a:rPr lang="en-US" sz="1100" dirty="0" err="1">
                          <a:effectLst/>
                        </a:rPr>
                        <a:t>Pengelolaan</a:t>
                      </a:r>
                      <a:r>
                        <a:rPr lang="en-US" sz="1100" dirty="0">
                          <a:effectLst/>
                        </a:rPr>
                        <a:t> </a:t>
                      </a:r>
                      <a:r>
                        <a:rPr lang="en-US" sz="1100" dirty="0" err="1">
                          <a:effectLst/>
                        </a:rPr>
                        <a:t>Tugas</a:t>
                      </a:r>
                      <a:r>
                        <a:rPr lang="en-US" sz="1100" dirty="0">
                          <a:effectLst/>
                        </a:rPr>
                        <a:t> </a:t>
                      </a:r>
                      <a:r>
                        <a:rPr lang="en-US" sz="1100" dirty="0" err="1">
                          <a:effectLst/>
                        </a:rPr>
                        <a:t>Pokok</a:t>
                      </a:r>
                      <a:r>
                        <a:rPr lang="en-US" sz="1100" dirty="0">
                          <a:effectLst/>
                        </a:rPr>
                        <a:t> </a:t>
                      </a:r>
                      <a:r>
                        <a:rPr lang="en-US" sz="1100" dirty="0" err="1">
                          <a:effectLst/>
                        </a:rPr>
                        <a:t>dan</a:t>
                      </a:r>
                      <a:r>
                        <a:rPr lang="en-US" sz="1100" dirty="0">
                          <a:effectLst/>
                        </a:rPr>
                        <a:t> </a:t>
                      </a:r>
                      <a:r>
                        <a:rPr lang="en-US" sz="1100" dirty="0" err="1">
                          <a:effectLst/>
                        </a:rPr>
                        <a:t>Etika</a:t>
                      </a:r>
                      <a:r>
                        <a:rPr lang="en-US" sz="1100" dirty="0">
                          <a:effectLst/>
                        </a:rPr>
                        <a:t> </a:t>
                      </a:r>
                      <a:r>
                        <a:rPr lang="en-US" sz="1100" dirty="0" err="1">
                          <a:effectLst/>
                        </a:rPr>
                        <a:t>Pengawas</a:t>
                      </a:r>
                      <a:r>
                        <a:rPr lang="en-US" sz="1100" dirty="0">
                          <a:effectLst/>
                        </a:rPr>
                        <a:t> </a:t>
                      </a:r>
                      <a:r>
                        <a:rPr lang="en-US" sz="1100" dirty="0" err="1">
                          <a:effectLst/>
                        </a:rPr>
                        <a:t>Sekolah</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8</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04"/>
                  </a:ext>
                </a:extLst>
              </a:tr>
              <a:tr h="357249">
                <a:tc vMerge="1">
                  <a:txBody>
                    <a:bodyPr/>
                    <a:lstStyle/>
                    <a:p>
                      <a:endParaRPr lang="id-ID"/>
                    </a:p>
                  </a:txBody>
                  <a:tcPr/>
                </a:tc>
                <a:tc>
                  <a:txBody>
                    <a:bodyPr/>
                    <a:lstStyle/>
                    <a:p>
                      <a:pPr marL="92075" marR="57785" indent="0" algn="l">
                        <a:lnSpc>
                          <a:spcPct val="115000"/>
                        </a:lnSpc>
                        <a:spcAft>
                          <a:spcPts val="1000"/>
                        </a:spcAft>
                      </a:pPr>
                      <a:r>
                        <a:rPr lang="id-ID" sz="1100" dirty="0">
                          <a:effectLst/>
                        </a:rPr>
                        <a:t>B2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0"/>
                        </a:spcAft>
                      </a:pPr>
                      <a:r>
                        <a:rPr lang="en-US" sz="1100" dirty="0" err="1">
                          <a:effectLst/>
                        </a:rPr>
                        <a:t>Pengelolaan</a:t>
                      </a:r>
                      <a:r>
                        <a:rPr lang="en-US" sz="1100" dirty="0">
                          <a:effectLst/>
                        </a:rPr>
                        <a:t> </a:t>
                      </a:r>
                      <a:r>
                        <a:rPr lang="id-ID" sz="1100" dirty="0">
                          <a:effectLst/>
                        </a:rPr>
                        <a:t>Supervisi  </a:t>
                      </a:r>
                      <a:r>
                        <a:rPr lang="en-US" sz="1100" dirty="0" err="1">
                          <a:effectLst/>
                        </a:rPr>
                        <a:t>Manajerial</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7</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9</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05"/>
                  </a:ext>
                </a:extLst>
              </a:tr>
              <a:tr h="357249">
                <a:tc vMerge="1">
                  <a:txBody>
                    <a:bodyPr/>
                    <a:lstStyle/>
                    <a:p>
                      <a:endParaRPr lang="id-ID"/>
                    </a:p>
                  </a:txBody>
                  <a:tcPr/>
                </a:tc>
                <a:tc>
                  <a:txBody>
                    <a:bodyPr/>
                    <a:lstStyle/>
                    <a:p>
                      <a:pPr marL="92075" marR="57785" indent="0" algn="l">
                        <a:lnSpc>
                          <a:spcPct val="115000"/>
                        </a:lnSpc>
                        <a:spcAft>
                          <a:spcPts val="1000"/>
                        </a:spcAft>
                      </a:pPr>
                      <a:r>
                        <a:rPr lang="id-ID" sz="1100" dirty="0">
                          <a:effectLst/>
                        </a:rPr>
                        <a:t>B3</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0"/>
                        </a:spcAft>
                      </a:pPr>
                      <a:r>
                        <a:rPr lang="en-US" sz="1100" dirty="0" err="1">
                          <a:effectLst/>
                        </a:rPr>
                        <a:t>Pengeloaan</a:t>
                      </a:r>
                      <a:r>
                        <a:rPr lang="en-US" sz="1100" dirty="0">
                          <a:effectLst/>
                        </a:rPr>
                        <a:t> </a:t>
                      </a:r>
                      <a:r>
                        <a:rPr lang="en-US" sz="1100" dirty="0" err="1">
                          <a:effectLst/>
                        </a:rPr>
                        <a:t>Supervisi</a:t>
                      </a:r>
                      <a:r>
                        <a:rPr lang="en-US" sz="1100" dirty="0">
                          <a:effectLst/>
                        </a:rPr>
                        <a:t> </a:t>
                      </a:r>
                      <a:r>
                        <a:rPr lang="en-US" sz="1100" dirty="0" err="1">
                          <a:effectLst/>
                        </a:rPr>
                        <a:t>Akademik</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7</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9</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06"/>
                  </a:ext>
                </a:extLst>
              </a:tr>
              <a:tr h="357249">
                <a:tc vMerge="1">
                  <a:txBody>
                    <a:bodyPr/>
                    <a:lstStyle/>
                    <a:p>
                      <a:endParaRPr lang="id-ID"/>
                    </a:p>
                  </a:txBody>
                  <a:tcPr/>
                </a:tc>
                <a:tc>
                  <a:txBody>
                    <a:bodyPr/>
                    <a:lstStyle/>
                    <a:p>
                      <a:pPr marL="92075" marR="57785" indent="0" algn="l">
                        <a:lnSpc>
                          <a:spcPct val="115000"/>
                        </a:lnSpc>
                        <a:spcAft>
                          <a:spcPts val="1000"/>
                        </a:spcAft>
                      </a:pPr>
                      <a:r>
                        <a:rPr lang="id-ID" sz="1100" dirty="0">
                          <a:effectLst/>
                        </a:rPr>
                        <a:t>B4</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1000"/>
                        </a:spcAft>
                      </a:pPr>
                      <a:r>
                        <a:rPr lang="id-ID" sz="1100" dirty="0">
                          <a:effectLst/>
                        </a:rPr>
                        <a:t>Evaluasi Pendidikan</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6</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8</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07"/>
                  </a:ext>
                </a:extLst>
              </a:tr>
              <a:tr h="357249">
                <a:tc vMerge="1">
                  <a:txBody>
                    <a:bodyPr/>
                    <a:lstStyle/>
                    <a:p>
                      <a:endParaRPr lang="id-ID"/>
                    </a:p>
                  </a:txBody>
                  <a:tcPr/>
                </a:tc>
                <a:tc>
                  <a:txBody>
                    <a:bodyPr/>
                    <a:lstStyle/>
                    <a:p>
                      <a:pPr marL="92075" marR="57785" indent="0" algn="l">
                        <a:lnSpc>
                          <a:spcPct val="115000"/>
                        </a:lnSpc>
                        <a:spcAft>
                          <a:spcPts val="1000"/>
                        </a:spcAft>
                      </a:pPr>
                      <a:r>
                        <a:rPr lang="id-ID" sz="1100" dirty="0">
                          <a:effectLst/>
                        </a:rPr>
                        <a:t>B5</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1000"/>
                        </a:spcAft>
                      </a:pPr>
                      <a:r>
                        <a:rPr lang="id-ID" sz="1100" dirty="0">
                          <a:effectLst/>
                        </a:rPr>
                        <a:t>Pen</a:t>
                      </a:r>
                      <a:r>
                        <a:rPr lang="en-US" sz="1100" dirty="0" err="1">
                          <a:effectLst/>
                        </a:rPr>
                        <a:t>gembangan</a:t>
                      </a:r>
                      <a:r>
                        <a:rPr lang="en-US" sz="1100" dirty="0">
                          <a:effectLst/>
                        </a:rPr>
                        <a:t> </a:t>
                      </a:r>
                      <a:r>
                        <a:rPr lang="en-US" sz="1100" dirty="0" err="1">
                          <a:effectLst/>
                        </a:rPr>
                        <a:t>Profesi</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6</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8</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08"/>
                  </a:ext>
                </a:extLst>
              </a:tr>
              <a:tr h="552069">
                <a:tc vMerge="1">
                  <a:txBody>
                    <a:bodyPr/>
                    <a:lstStyle/>
                    <a:p>
                      <a:endParaRPr lang="id-ID"/>
                    </a:p>
                  </a:txBody>
                  <a:tcPr/>
                </a:tc>
                <a:tc>
                  <a:txBody>
                    <a:bodyPr/>
                    <a:lstStyle/>
                    <a:p>
                      <a:pPr marL="92075" marR="57785" indent="0" algn="l">
                        <a:lnSpc>
                          <a:spcPct val="115000"/>
                        </a:lnSpc>
                        <a:spcAft>
                          <a:spcPts val="1000"/>
                        </a:spcAft>
                      </a:pPr>
                      <a:r>
                        <a:rPr lang="id-ID" sz="1100" dirty="0">
                          <a:effectLst/>
                        </a:rPr>
                        <a:t>B6</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1000"/>
                        </a:spcAft>
                      </a:pPr>
                      <a:r>
                        <a:rPr lang="en-US" sz="1100" dirty="0" err="1">
                          <a:effectLst/>
                        </a:rPr>
                        <a:t>Pembimbingan</a:t>
                      </a:r>
                      <a:r>
                        <a:rPr lang="en-US" sz="1100" dirty="0">
                          <a:effectLst/>
                        </a:rPr>
                        <a:t> </a:t>
                      </a:r>
                      <a:r>
                        <a:rPr lang="en-US" sz="1100" dirty="0" err="1">
                          <a:effectLst/>
                        </a:rPr>
                        <a:t>dan</a:t>
                      </a:r>
                      <a:r>
                        <a:rPr lang="en-US" sz="1100" dirty="0">
                          <a:effectLst/>
                        </a:rPr>
                        <a:t> </a:t>
                      </a:r>
                      <a:r>
                        <a:rPr lang="en-US" sz="1100" dirty="0" err="1">
                          <a:effectLst/>
                        </a:rPr>
                        <a:t>Pelatihan</a:t>
                      </a:r>
                      <a:r>
                        <a:rPr lang="en-US" sz="1100" dirty="0">
                          <a:effectLst/>
                        </a:rPr>
                        <a:t> </a:t>
                      </a:r>
                      <a:r>
                        <a:rPr lang="en-US" sz="1100" dirty="0" err="1">
                          <a:effectLst/>
                        </a:rPr>
                        <a:t>Profesional</a:t>
                      </a:r>
                      <a:r>
                        <a:rPr lang="en-US" sz="1100" dirty="0">
                          <a:effectLst/>
                        </a:rPr>
                        <a:t> Guru </a:t>
                      </a:r>
                      <a:r>
                        <a:rPr lang="en-US" sz="1100" dirty="0" err="1">
                          <a:effectLst/>
                        </a:rPr>
                        <a:t>dan</a:t>
                      </a:r>
                      <a:r>
                        <a:rPr lang="en-US" sz="1100" dirty="0">
                          <a:effectLst/>
                        </a:rPr>
                        <a:t> </a:t>
                      </a:r>
                      <a:r>
                        <a:rPr lang="en-US" sz="1100" dirty="0" err="1">
                          <a:effectLst/>
                        </a:rPr>
                        <a:t>Kepala</a:t>
                      </a:r>
                      <a:r>
                        <a:rPr lang="en-US" sz="1100" dirty="0">
                          <a:effectLst/>
                        </a:rPr>
                        <a:t> </a:t>
                      </a:r>
                      <a:r>
                        <a:rPr lang="en-US" sz="1100" dirty="0" err="1">
                          <a:effectLst/>
                        </a:rPr>
                        <a:t>Sekolah</a:t>
                      </a:r>
                      <a:r>
                        <a:rPr lang="en-US" sz="1100" dirty="0">
                          <a:effectLst/>
                        </a:rPr>
                        <a:t> </a:t>
                      </a:r>
                      <a:r>
                        <a:rPr lang="en-US" sz="1100" dirty="0" err="1">
                          <a:effectLst/>
                        </a:rPr>
                        <a:t>dalam</a:t>
                      </a:r>
                      <a:r>
                        <a:rPr lang="en-US" sz="1100" dirty="0">
                          <a:effectLst/>
                        </a:rPr>
                        <a:t> PPKPNS Guru, </a:t>
                      </a:r>
                      <a:r>
                        <a:rPr lang="en-US" sz="1100" dirty="0" err="1">
                          <a:effectLst/>
                        </a:rPr>
                        <a:t>Kepala</a:t>
                      </a:r>
                      <a:r>
                        <a:rPr lang="en-US" sz="1100" dirty="0">
                          <a:effectLst/>
                        </a:rPr>
                        <a:t> </a:t>
                      </a:r>
                      <a:r>
                        <a:rPr lang="en-US" sz="1100" dirty="0" err="1">
                          <a:effectLst/>
                        </a:rPr>
                        <a:t>Sekolah</a:t>
                      </a:r>
                      <a:r>
                        <a:rPr lang="en-US" sz="1100" dirty="0">
                          <a:effectLst/>
                        </a:rPr>
                        <a:t>, </a:t>
                      </a:r>
                      <a:r>
                        <a:rPr lang="en-US" sz="1100" dirty="0" err="1">
                          <a:effectLst/>
                        </a:rPr>
                        <a:t>dan</a:t>
                      </a:r>
                      <a:r>
                        <a:rPr lang="en-US" sz="1100" dirty="0">
                          <a:effectLst/>
                        </a:rPr>
                        <a:t> </a:t>
                      </a:r>
                      <a:r>
                        <a:rPr lang="en-US" sz="1100" dirty="0" err="1">
                          <a:effectLst/>
                        </a:rPr>
                        <a:t>Tenaga</a:t>
                      </a:r>
                      <a:r>
                        <a:rPr lang="en-US" sz="1100" dirty="0">
                          <a:effectLst/>
                        </a:rPr>
                        <a:t> </a:t>
                      </a:r>
                      <a:r>
                        <a:rPr lang="en-US" sz="1100" dirty="0" err="1">
                          <a:effectLst/>
                        </a:rPr>
                        <a:t>Kependidikan</a:t>
                      </a:r>
                      <a:r>
                        <a:rPr lang="en-US" sz="1100" dirty="0">
                          <a:effectLst/>
                        </a:rPr>
                        <a:t> </a:t>
                      </a:r>
                      <a:r>
                        <a:rPr lang="en-US" sz="1100" dirty="0" err="1">
                          <a:effectLst/>
                        </a:rPr>
                        <a:t>Lainnya</a:t>
                      </a:r>
                      <a:r>
                        <a:rPr lang="en-US" sz="1100" dirty="0">
                          <a:effectLst/>
                        </a:rPr>
                        <a: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4</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09"/>
                  </a:ext>
                </a:extLst>
              </a:tr>
              <a:tr h="184023">
                <a:tc gridSpan="6">
                  <a:txBody>
                    <a:bodyPr/>
                    <a:lstStyle/>
                    <a:p>
                      <a:pPr marL="457200" marR="57785" algn="ctr">
                        <a:lnSpc>
                          <a:spcPct val="115000"/>
                        </a:lnSpc>
                        <a:spcAft>
                          <a:spcPts val="1000"/>
                        </a:spcAft>
                      </a:pPr>
                      <a:r>
                        <a:rPr lang="en-US" sz="11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10"/>
                  </a:ext>
                </a:extLst>
              </a:tr>
              <a:tr h="184023">
                <a:tc rowSpan="3">
                  <a:txBody>
                    <a:bodyPr/>
                    <a:lstStyle/>
                    <a:p>
                      <a:pPr marL="342900" marR="57785" lvl="0" indent="-342900" algn="ctr">
                        <a:lnSpc>
                          <a:spcPct val="115000"/>
                        </a:lnSpc>
                        <a:spcAft>
                          <a:spcPts val="0"/>
                        </a:spcAft>
                        <a:buFont typeface="+mj-lt"/>
                        <a:buAutoNum type="alphaUcPeriod" startAt="3"/>
                      </a:pPr>
                      <a:r>
                        <a:rPr lang="en-US" sz="1100" dirty="0" err="1">
                          <a:effectLst/>
                        </a:rPr>
                        <a:t>Penunjang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0" marR="57785" indent="0" algn="l">
                        <a:lnSpc>
                          <a:spcPct val="115000"/>
                        </a:lnSpc>
                        <a:spcAft>
                          <a:spcPts val="1000"/>
                        </a:spcAft>
                      </a:pPr>
                      <a:r>
                        <a:rPr lang="en-US" sz="1100" dirty="0">
                          <a:effectLst/>
                        </a:rPr>
                        <a:t>C1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1000"/>
                        </a:spcAft>
                      </a:pPr>
                      <a:r>
                        <a:rPr lang="en-US" sz="1100" dirty="0" err="1">
                          <a:effectLst/>
                        </a:rPr>
                        <a:t>Penyempurnaan</a:t>
                      </a:r>
                      <a:r>
                        <a:rPr lang="en-US" sz="1100" dirty="0">
                          <a:effectLst/>
                        </a:rPr>
                        <a:t> Program </a:t>
                      </a:r>
                      <a:r>
                        <a:rPr lang="en-US" sz="1100" dirty="0" err="1">
                          <a:effectLst/>
                        </a:rPr>
                        <a:t>Pengawasan</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8</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11"/>
                  </a:ext>
                </a:extLst>
              </a:tr>
              <a:tr h="184023">
                <a:tc vMerge="1">
                  <a:txBody>
                    <a:bodyPr/>
                    <a:lstStyle/>
                    <a:p>
                      <a:endParaRPr lang="id-ID"/>
                    </a:p>
                  </a:txBody>
                  <a:tcPr/>
                </a:tc>
                <a:tc>
                  <a:txBody>
                    <a:bodyPr/>
                    <a:lstStyle/>
                    <a:p>
                      <a:pPr marL="0" marR="57785" indent="0" algn="l">
                        <a:lnSpc>
                          <a:spcPct val="115000"/>
                        </a:lnSpc>
                        <a:spcAft>
                          <a:spcPts val="1000"/>
                        </a:spcAft>
                      </a:pPr>
                      <a:r>
                        <a:rPr lang="en-US" sz="1100" dirty="0">
                          <a:effectLst/>
                        </a:rPr>
                        <a:t>C2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1000"/>
                        </a:spcAft>
                      </a:pPr>
                      <a:r>
                        <a:rPr lang="en-US" sz="1100" dirty="0" err="1">
                          <a:effectLst/>
                        </a:rPr>
                        <a:t>Tes</a:t>
                      </a:r>
                      <a:r>
                        <a:rPr lang="en-US" sz="1100" dirty="0">
                          <a:effectLst/>
                        </a:rPr>
                        <a:t> </a:t>
                      </a:r>
                      <a:r>
                        <a:rPr lang="en-US" sz="1100" dirty="0" err="1">
                          <a:effectLst/>
                        </a:rPr>
                        <a:t>Tulis</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12"/>
                  </a:ext>
                </a:extLst>
              </a:tr>
              <a:tr h="184023">
                <a:tc vMerge="1">
                  <a:txBody>
                    <a:bodyPr/>
                    <a:lstStyle/>
                    <a:p>
                      <a:endParaRPr lang="id-ID"/>
                    </a:p>
                  </a:txBody>
                  <a:tcPr/>
                </a:tc>
                <a:tc>
                  <a:txBody>
                    <a:bodyPr/>
                    <a:lstStyle/>
                    <a:p>
                      <a:pPr marL="0" marR="57785" indent="0" algn="l">
                        <a:lnSpc>
                          <a:spcPct val="115000"/>
                        </a:lnSpc>
                        <a:spcAft>
                          <a:spcPts val="1000"/>
                        </a:spcAft>
                      </a:pPr>
                      <a:r>
                        <a:rPr lang="en-US" sz="1100" dirty="0">
                          <a:effectLst/>
                        </a:rPr>
                        <a:t>C3</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92075" marR="57785" indent="0">
                        <a:lnSpc>
                          <a:spcPct val="115000"/>
                        </a:lnSpc>
                        <a:spcAft>
                          <a:spcPts val="1000"/>
                        </a:spcAft>
                      </a:pPr>
                      <a:r>
                        <a:rPr lang="en-US" sz="1100" dirty="0" err="1">
                          <a:effectLst/>
                        </a:rPr>
                        <a:t>Evaluasi</a:t>
                      </a:r>
                      <a:r>
                        <a:rPr lang="en-US" sz="1100" dirty="0">
                          <a:effectLst/>
                        </a:rPr>
                        <a:t> </a:t>
                      </a:r>
                      <a:r>
                        <a:rPr lang="en-US" sz="1100" dirty="0" err="1">
                          <a:effectLst/>
                        </a:rPr>
                        <a:t>Diklat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13"/>
                  </a:ext>
                </a:extLst>
              </a:tr>
              <a:tr h="368046">
                <a:tc gridSpan="3">
                  <a:txBody>
                    <a:bodyPr/>
                    <a:lstStyle/>
                    <a:p>
                      <a:pPr marL="457200" marR="57785">
                        <a:lnSpc>
                          <a:spcPct val="115000"/>
                        </a:lnSpc>
                        <a:spcAft>
                          <a:spcPts val="1000"/>
                        </a:spcAft>
                      </a:pPr>
                      <a:r>
                        <a:rPr lang="en-US" sz="11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hMerge="1">
                  <a:txBody>
                    <a:bodyPr/>
                    <a:lstStyle/>
                    <a:p>
                      <a:endParaRPr lang="id-ID"/>
                    </a:p>
                  </a:txBody>
                  <a:tcPr/>
                </a:tc>
                <a:tc hMerge="1">
                  <a:txBody>
                    <a:bodyPr/>
                    <a:lstStyle/>
                    <a:p>
                      <a:endParaRPr lang="id-ID"/>
                    </a:p>
                  </a:txBody>
                  <a:tcPr/>
                </a:tc>
                <a:tc>
                  <a:txBody>
                    <a:bodyPr/>
                    <a:lstStyle/>
                    <a:p>
                      <a:pPr marL="457200" marR="57785" algn="ctr">
                        <a:lnSpc>
                          <a:spcPct val="115000"/>
                        </a:lnSpc>
                        <a:spcAft>
                          <a:spcPts val="1000"/>
                        </a:spcAft>
                      </a:pPr>
                      <a:r>
                        <a:rPr lang="en-US" sz="1100">
                          <a:effectLst/>
                        </a:rPr>
                        <a:t>21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a:effectLst/>
                        </a:rPr>
                        <a:t>40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tc>
                  <a:txBody>
                    <a:bodyPr/>
                    <a:lstStyle/>
                    <a:p>
                      <a:pPr marL="457200" marR="57785" algn="ctr">
                        <a:lnSpc>
                          <a:spcPct val="115000"/>
                        </a:lnSpc>
                        <a:spcAft>
                          <a:spcPts val="1000"/>
                        </a:spcAft>
                      </a:pPr>
                      <a:r>
                        <a:rPr lang="en-US" sz="1100" dirty="0">
                          <a:effectLst/>
                        </a:rPr>
                        <a:t>61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8" marR="15248" marT="0" marB="0"/>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424002874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548680"/>
            <a:ext cx="8229600" cy="1066800"/>
          </a:xfrm>
          <a:solidFill>
            <a:schemeClr val="accent6">
              <a:lumMod val="40000"/>
              <a:lumOff val="60000"/>
            </a:schemeClr>
          </a:solidFill>
        </p:spPr>
        <p:txBody>
          <a:bodyPr>
            <a:noAutofit/>
          </a:bodyPr>
          <a:lstStyle/>
          <a:p>
            <a:r>
              <a:rPr lang="en-US" sz="2400" dirty="0">
                <a:solidFill>
                  <a:schemeClr val="tx1"/>
                </a:solidFill>
              </a:rPr>
              <a:t>UNDANG-UNDANG REPUBLIK INDONESIA</a:t>
            </a:r>
            <a:br>
              <a:rPr lang="en-US" sz="2400" dirty="0">
                <a:solidFill>
                  <a:schemeClr val="tx1"/>
                </a:solidFill>
              </a:rPr>
            </a:br>
            <a:r>
              <a:rPr lang="en-US" sz="2400" dirty="0">
                <a:solidFill>
                  <a:schemeClr val="tx1"/>
                </a:solidFill>
              </a:rPr>
              <a:t>NOMOR 14 TAHUN 2005 TENTANG GURU DAN DOSEN</a:t>
            </a:r>
          </a:p>
        </p:txBody>
      </p:sp>
      <p:sp>
        <p:nvSpPr>
          <p:cNvPr id="3" name="Subtitle 2"/>
          <p:cNvSpPr>
            <a:spLocks noGrp="1"/>
          </p:cNvSpPr>
          <p:nvPr>
            <p:ph idx="1"/>
          </p:nvPr>
        </p:nvSpPr>
        <p:spPr>
          <a:xfrm>
            <a:off x="1981200" y="1524000"/>
            <a:ext cx="8229600" cy="5145360"/>
          </a:xfrm>
          <a:solidFill>
            <a:schemeClr val="accent3"/>
          </a:solidFill>
        </p:spPr>
        <p:txBody>
          <a:bodyPr>
            <a:noAutofit/>
          </a:bodyPr>
          <a:lstStyle/>
          <a:p>
            <a:pPr marL="0" indent="0" algn="ctr">
              <a:buNone/>
            </a:pPr>
            <a:r>
              <a:rPr lang="en-US" sz="2000" b="1" dirty="0" err="1">
                <a:solidFill>
                  <a:schemeClr val="bg1"/>
                </a:solidFill>
              </a:rPr>
              <a:t>Pasal</a:t>
            </a:r>
            <a:r>
              <a:rPr lang="en-US" sz="2000" b="1" dirty="0">
                <a:solidFill>
                  <a:schemeClr val="bg1"/>
                </a:solidFill>
              </a:rPr>
              <a:t> 16 </a:t>
            </a:r>
          </a:p>
          <a:p>
            <a:pPr marL="514350" indent="-514350">
              <a:buFont typeface="+mj-lt"/>
              <a:buAutoNum type="arabicPeriod"/>
            </a:pPr>
            <a:r>
              <a:rPr lang="en-US" sz="2000" b="1" dirty="0" err="1">
                <a:solidFill>
                  <a:srgbClr val="7030A0"/>
                </a:solidFill>
              </a:rPr>
              <a:t>Pemerintah</a:t>
            </a:r>
            <a:r>
              <a:rPr lang="en-US" sz="2000" b="1" dirty="0">
                <a:solidFill>
                  <a:srgbClr val="7030A0"/>
                </a:solidFill>
              </a:rPr>
              <a:t> </a:t>
            </a:r>
            <a:r>
              <a:rPr lang="en-US" sz="2000" b="1" dirty="0" err="1">
                <a:solidFill>
                  <a:srgbClr val="7030A0"/>
                </a:solidFill>
              </a:rPr>
              <a:t>memberikan</a:t>
            </a:r>
            <a:r>
              <a:rPr lang="en-US" sz="2000" b="1" dirty="0">
                <a:solidFill>
                  <a:srgbClr val="7030A0"/>
                </a:solidFill>
              </a:rPr>
              <a:t> </a:t>
            </a:r>
            <a:r>
              <a:rPr lang="en-US" sz="2000" b="1" dirty="0" err="1">
                <a:solidFill>
                  <a:srgbClr val="7030A0"/>
                </a:solidFill>
              </a:rPr>
              <a:t>tunjangan</a:t>
            </a:r>
            <a:r>
              <a:rPr lang="en-US" sz="2000" b="1" dirty="0">
                <a:solidFill>
                  <a:srgbClr val="7030A0"/>
                </a:solidFill>
              </a:rPr>
              <a:t> </a:t>
            </a:r>
            <a:r>
              <a:rPr lang="en-US" sz="2000" b="1" dirty="0" err="1">
                <a:solidFill>
                  <a:srgbClr val="7030A0"/>
                </a:solidFill>
              </a:rPr>
              <a:t>profesi</a:t>
            </a:r>
            <a:r>
              <a:rPr lang="en-US" sz="2000" b="1" dirty="0">
                <a:solidFill>
                  <a:srgbClr val="7030A0"/>
                </a:solidFill>
              </a:rPr>
              <a:t> </a:t>
            </a:r>
            <a:r>
              <a:rPr lang="en-US" sz="2000" b="1" dirty="0" err="1">
                <a:solidFill>
                  <a:srgbClr val="7030A0"/>
                </a:solidFill>
              </a:rPr>
              <a:t>sebagaimana</a:t>
            </a:r>
            <a:r>
              <a:rPr lang="en-US" sz="2000" b="1" dirty="0">
                <a:solidFill>
                  <a:srgbClr val="7030A0"/>
                </a:solidFill>
              </a:rPr>
              <a:t> </a:t>
            </a:r>
            <a:r>
              <a:rPr lang="en-US" sz="2000" b="1" dirty="0" err="1">
                <a:solidFill>
                  <a:srgbClr val="7030A0"/>
                </a:solidFill>
              </a:rPr>
              <a:t>dimaksud</a:t>
            </a:r>
            <a:r>
              <a:rPr lang="en-US" sz="2000" b="1" dirty="0">
                <a:solidFill>
                  <a:srgbClr val="7030A0"/>
                </a:solidFill>
              </a:rPr>
              <a:t> </a:t>
            </a:r>
            <a:r>
              <a:rPr lang="en-US" sz="2000" b="1" dirty="0" err="1">
                <a:solidFill>
                  <a:srgbClr val="7030A0"/>
                </a:solidFill>
              </a:rPr>
              <a:t>dalam</a:t>
            </a:r>
            <a:r>
              <a:rPr lang="en-US" sz="2000" b="1" dirty="0">
                <a:solidFill>
                  <a:srgbClr val="7030A0"/>
                </a:solidFill>
              </a:rPr>
              <a:t> </a:t>
            </a:r>
            <a:r>
              <a:rPr lang="en-US" sz="2000" b="1" dirty="0" err="1">
                <a:solidFill>
                  <a:srgbClr val="7030A0"/>
                </a:solidFill>
              </a:rPr>
              <a:t>Pasal</a:t>
            </a:r>
            <a:r>
              <a:rPr lang="en-US" sz="2000" b="1" dirty="0">
                <a:solidFill>
                  <a:srgbClr val="7030A0"/>
                </a:solidFill>
              </a:rPr>
              <a:t> 15 </a:t>
            </a:r>
            <a:r>
              <a:rPr lang="en-US" sz="2000" b="1" dirty="0" err="1">
                <a:solidFill>
                  <a:srgbClr val="7030A0"/>
                </a:solidFill>
              </a:rPr>
              <a:t>ayat</a:t>
            </a:r>
            <a:r>
              <a:rPr lang="en-US" sz="2000" b="1" dirty="0">
                <a:solidFill>
                  <a:srgbClr val="7030A0"/>
                </a:solidFill>
              </a:rPr>
              <a:t> (1) </a:t>
            </a:r>
            <a:r>
              <a:rPr lang="en-US" sz="2000" b="1" dirty="0" err="1">
                <a:solidFill>
                  <a:srgbClr val="7030A0"/>
                </a:solidFill>
              </a:rPr>
              <a:t>kepada</a:t>
            </a:r>
            <a:r>
              <a:rPr lang="en-US" sz="2000" b="1" dirty="0">
                <a:solidFill>
                  <a:srgbClr val="7030A0"/>
                </a:solidFill>
              </a:rPr>
              <a:t> guru yang </a:t>
            </a:r>
            <a:r>
              <a:rPr lang="en-US" sz="2000" b="1" dirty="0" err="1">
                <a:solidFill>
                  <a:srgbClr val="7030A0"/>
                </a:solidFill>
              </a:rPr>
              <a:t>telah</a:t>
            </a:r>
            <a:r>
              <a:rPr lang="en-US" sz="2000" b="1" dirty="0">
                <a:solidFill>
                  <a:srgbClr val="7030A0"/>
                </a:solidFill>
              </a:rPr>
              <a:t> </a:t>
            </a:r>
            <a:r>
              <a:rPr lang="en-US" sz="2000" b="1" dirty="0" err="1">
                <a:solidFill>
                  <a:srgbClr val="7030A0"/>
                </a:solidFill>
              </a:rPr>
              <a:t>memiliki</a:t>
            </a:r>
            <a:r>
              <a:rPr lang="en-US" sz="2000" b="1" dirty="0">
                <a:solidFill>
                  <a:srgbClr val="7030A0"/>
                </a:solidFill>
              </a:rPr>
              <a:t> </a:t>
            </a:r>
            <a:r>
              <a:rPr lang="en-US" sz="2000" b="1" dirty="0" err="1">
                <a:solidFill>
                  <a:srgbClr val="7030A0"/>
                </a:solidFill>
              </a:rPr>
              <a:t>sertifikat</a:t>
            </a:r>
            <a:r>
              <a:rPr lang="en-US" sz="2000" b="1" dirty="0">
                <a:solidFill>
                  <a:srgbClr val="7030A0"/>
                </a:solidFill>
              </a:rPr>
              <a:t> </a:t>
            </a:r>
            <a:r>
              <a:rPr lang="en-US" sz="2000" b="1" dirty="0" err="1">
                <a:solidFill>
                  <a:srgbClr val="7030A0"/>
                </a:solidFill>
              </a:rPr>
              <a:t>pendidik</a:t>
            </a:r>
            <a:r>
              <a:rPr lang="en-US" sz="2000" b="1" dirty="0">
                <a:solidFill>
                  <a:srgbClr val="7030A0"/>
                </a:solidFill>
              </a:rPr>
              <a:t> yang </a:t>
            </a:r>
            <a:r>
              <a:rPr lang="en-US" sz="2000" b="1" dirty="0" err="1">
                <a:solidFill>
                  <a:srgbClr val="7030A0"/>
                </a:solidFill>
              </a:rPr>
              <a:t>diangkat</a:t>
            </a:r>
            <a:r>
              <a:rPr lang="en-US" sz="2000" b="1" dirty="0">
                <a:solidFill>
                  <a:srgbClr val="7030A0"/>
                </a:solidFill>
              </a:rPr>
              <a:t> </a:t>
            </a:r>
            <a:r>
              <a:rPr lang="en-US" sz="2000" b="1" dirty="0" err="1">
                <a:solidFill>
                  <a:srgbClr val="7030A0"/>
                </a:solidFill>
              </a:rPr>
              <a:t>oleh</a:t>
            </a:r>
            <a:r>
              <a:rPr lang="en-US" sz="2000" b="1" dirty="0">
                <a:solidFill>
                  <a:srgbClr val="7030A0"/>
                </a:solidFill>
              </a:rPr>
              <a:t> </a:t>
            </a:r>
            <a:r>
              <a:rPr lang="en-US" sz="2000" b="1" dirty="0" err="1">
                <a:solidFill>
                  <a:srgbClr val="7030A0"/>
                </a:solidFill>
              </a:rPr>
              <a:t>penyelenggara</a:t>
            </a:r>
            <a:r>
              <a:rPr lang="en-US" sz="2000" b="1" dirty="0">
                <a:solidFill>
                  <a:srgbClr val="7030A0"/>
                </a:solidFill>
              </a:rPr>
              <a:t> </a:t>
            </a:r>
            <a:r>
              <a:rPr lang="en-US" sz="2000" b="1" dirty="0" err="1">
                <a:solidFill>
                  <a:srgbClr val="7030A0"/>
                </a:solidFill>
              </a:rPr>
              <a:t>pendidikan</a:t>
            </a:r>
            <a:r>
              <a:rPr lang="en-US" sz="2000" b="1" dirty="0">
                <a:solidFill>
                  <a:srgbClr val="7030A0"/>
                </a:solidFill>
              </a:rPr>
              <a:t> </a:t>
            </a:r>
            <a:r>
              <a:rPr lang="en-US" sz="2000" b="1" dirty="0" err="1">
                <a:solidFill>
                  <a:srgbClr val="7030A0"/>
                </a:solidFill>
              </a:rPr>
              <a:t>dan</a:t>
            </a:r>
            <a:r>
              <a:rPr lang="en-US" sz="2000" b="1" dirty="0">
                <a:solidFill>
                  <a:srgbClr val="7030A0"/>
                </a:solidFill>
              </a:rPr>
              <a:t>/</a:t>
            </a:r>
            <a:r>
              <a:rPr lang="en-US" sz="2000" b="1" dirty="0" err="1">
                <a:solidFill>
                  <a:srgbClr val="7030A0"/>
                </a:solidFill>
              </a:rPr>
              <a:t>atau</a:t>
            </a:r>
            <a:r>
              <a:rPr lang="en-US" sz="2000" b="1" dirty="0">
                <a:solidFill>
                  <a:srgbClr val="7030A0"/>
                </a:solidFill>
              </a:rPr>
              <a:t> </a:t>
            </a:r>
            <a:r>
              <a:rPr lang="en-US" sz="2000" b="1" dirty="0" err="1">
                <a:solidFill>
                  <a:srgbClr val="7030A0"/>
                </a:solidFill>
              </a:rPr>
              <a:t>satuan</a:t>
            </a:r>
            <a:r>
              <a:rPr lang="en-US" sz="2000" b="1" dirty="0">
                <a:solidFill>
                  <a:srgbClr val="7030A0"/>
                </a:solidFill>
              </a:rPr>
              <a:t> </a:t>
            </a:r>
            <a:r>
              <a:rPr lang="en-US" sz="2000" b="1" dirty="0" err="1">
                <a:solidFill>
                  <a:srgbClr val="7030A0"/>
                </a:solidFill>
              </a:rPr>
              <a:t>pendidikan</a:t>
            </a:r>
            <a:r>
              <a:rPr lang="en-US" sz="2000" b="1" dirty="0">
                <a:solidFill>
                  <a:srgbClr val="7030A0"/>
                </a:solidFill>
              </a:rPr>
              <a:t> yang </a:t>
            </a:r>
            <a:r>
              <a:rPr lang="en-US" sz="2000" b="1" dirty="0" err="1">
                <a:solidFill>
                  <a:srgbClr val="7030A0"/>
                </a:solidFill>
              </a:rPr>
              <a:t>diselenggarakan</a:t>
            </a:r>
            <a:r>
              <a:rPr lang="en-US" sz="2000" b="1" dirty="0">
                <a:solidFill>
                  <a:srgbClr val="7030A0"/>
                </a:solidFill>
              </a:rPr>
              <a:t> </a:t>
            </a:r>
            <a:r>
              <a:rPr lang="en-US" sz="2000" b="1" dirty="0" err="1">
                <a:solidFill>
                  <a:srgbClr val="7030A0"/>
                </a:solidFill>
              </a:rPr>
              <a:t>oleh</a:t>
            </a:r>
            <a:r>
              <a:rPr lang="en-US" sz="2000" b="1" dirty="0">
                <a:solidFill>
                  <a:srgbClr val="7030A0"/>
                </a:solidFill>
              </a:rPr>
              <a:t> </a:t>
            </a:r>
            <a:r>
              <a:rPr lang="en-US" sz="2000" b="1" dirty="0" err="1">
                <a:solidFill>
                  <a:srgbClr val="7030A0"/>
                </a:solidFill>
              </a:rPr>
              <a:t>masyarakat</a:t>
            </a:r>
            <a:r>
              <a:rPr lang="en-US" sz="2000" b="1" dirty="0">
                <a:solidFill>
                  <a:srgbClr val="7030A0"/>
                </a:solidFill>
              </a:rPr>
              <a:t>. </a:t>
            </a:r>
          </a:p>
          <a:p>
            <a:pPr marL="514350" indent="-514350">
              <a:buFont typeface="+mj-lt"/>
              <a:buAutoNum type="arabicPeriod"/>
            </a:pPr>
            <a:r>
              <a:rPr lang="en-US" sz="2000" b="1" dirty="0" err="1">
                <a:solidFill>
                  <a:srgbClr val="FF0000"/>
                </a:solidFill>
              </a:rPr>
              <a:t>Tunjangan</a:t>
            </a:r>
            <a:r>
              <a:rPr lang="en-US" sz="2000" b="1" dirty="0">
                <a:solidFill>
                  <a:srgbClr val="FF0000"/>
                </a:solidFill>
              </a:rPr>
              <a:t> </a:t>
            </a:r>
            <a:r>
              <a:rPr lang="en-US" sz="2000" b="1" dirty="0" err="1">
                <a:solidFill>
                  <a:srgbClr val="FF0000"/>
                </a:solidFill>
              </a:rPr>
              <a:t>profesi</a:t>
            </a:r>
            <a:r>
              <a:rPr lang="en-US" sz="2000" b="1" dirty="0">
                <a:solidFill>
                  <a:srgbClr val="FF0000"/>
                </a:solidFill>
              </a:rPr>
              <a:t> </a:t>
            </a:r>
            <a:r>
              <a:rPr lang="en-US" sz="2000" b="1" dirty="0" err="1">
                <a:solidFill>
                  <a:srgbClr val="FF0000"/>
                </a:solidFill>
              </a:rPr>
              <a:t>sebagaimana</a:t>
            </a:r>
            <a:r>
              <a:rPr lang="en-US" sz="2000" b="1" dirty="0">
                <a:solidFill>
                  <a:srgbClr val="FF0000"/>
                </a:solidFill>
              </a:rPr>
              <a:t> </a:t>
            </a:r>
            <a:r>
              <a:rPr lang="en-US" sz="2000" b="1" dirty="0" err="1">
                <a:solidFill>
                  <a:srgbClr val="FF0000"/>
                </a:solidFill>
              </a:rPr>
              <a:t>dimaksud</a:t>
            </a:r>
            <a:r>
              <a:rPr lang="en-US" sz="2000" b="1" dirty="0">
                <a:solidFill>
                  <a:srgbClr val="FF0000"/>
                </a:solidFill>
              </a:rPr>
              <a:t> </a:t>
            </a:r>
            <a:r>
              <a:rPr lang="en-US" sz="2000" b="1" dirty="0" err="1">
                <a:solidFill>
                  <a:srgbClr val="FF0000"/>
                </a:solidFill>
              </a:rPr>
              <a:t>pada</a:t>
            </a:r>
            <a:r>
              <a:rPr lang="en-US" sz="2000" b="1" dirty="0">
                <a:solidFill>
                  <a:srgbClr val="FF0000"/>
                </a:solidFill>
              </a:rPr>
              <a:t> </a:t>
            </a:r>
            <a:r>
              <a:rPr lang="en-US" sz="2000" b="1" dirty="0" err="1">
                <a:solidFill>
                  <a:srgbClr val="FF0000"/>
                </a:solidFill>
              </a:rPr>
              <a:t>ayat</a:t>
            </a:r>
            <a:r>
              <a:rPr lang="en-US" sz="2000" b="1" dirty="0">
                <a:solidFill>
                  <a:srgbClr val="FF0000"/>
                </a:solidFill>
              </a:rPr>
              <a:t> (1) </a:t>
            </a:r>
            <a:r>
              <a:rPr lang="en-US" sz="2000" b="1" dirty="0" err="1">
                <a:solidFill>
                  <a:srgbClr val="FF0000"/>
                </a:solidFill>
              </a:rPr>
              <a:t>diberikan</a:t>
            </a:r>
            <a:r>
              <a:rPr lang="en-US" sz="2000" b="1" dirty="0">
                <a:solidFill>
                  <a:srgbClr val="FF0000"/>
                </a:solidFill>
              </a:rPr>
              <a:t> </a:t>
            </a:r>
            <a:r>
              <a:rPr lang="en-US" sz="2000" b="1" dirty="0" err="1">
                <a:solidFill>
                  <a:schemeClr val="bg1"/>
                </a:solidFill>
              </a:rPr>
              <a:t>setara</a:t>
            </a:r>
            <a:r>
              <a:rPr lang="en-US" sz="2000" b="1" dirty="0">
                <a:solidFill>
                  <a:schemeClr val="bg1"/>
                </a:solidFill>
              </a:rPr>
              <a:t> </a:t>
            </a:r>
            <a:r>
              <a:rPr lang="en-US" sz="2000" b="1" dirty="0" err="1">
                <a:solidFill>
                  <a:schemeClr val="bg1"/>
                </a:solidFill>
              </a:rPr>
              <a:t>dengan</a:t>
            </a:r>
            <a:r>
              <a:rPr lang="en-US" sz="2000" b="1" dirty="0">
                <a:solidFill>
                  <a:schemeClr val="bg1"/>
                </a:solidFill>
              </a:rPr>
              <a:t> 1 (</a:t>
            </a:r>
            <a:r>
              <a:rPr lang="en-US" sz="2000" b="1" dirty="0" err="1">
                <a:solidFill>
                  <a:schemeClr val="bg1"/>
                </a:solidFill>
              </a:rPr>
              <a:t>satu</a:t>
            </a:r>
            <a:r>
              <a:rPr lang="en-US" sz="2000" b="1" dirty="0">
                <a:solidFill>
                  <a:schemeClr val="bg1"/>
                </a:solidFill>
              </a:rPr>
              <a:t>) kali </a:t>
            </a:r>
            <a:r>
              <a:rPr lang="en-US" sz="2000" b="1" dirty="0" err="1">
                <a:solidFill>
                  <a:schemeClr val="bg1"/>
                </a:solidFill>
              </a:rPr>
              <a:t>gaji</a:t>
            </a:r>
            <a:r>
              <a:rPr lang="en-US" sz="2000" b="1" dirty="0">
                <a:solidFill>
                  <a:schemeClr val="bg1"/>
                </a:solidFill>
              </a:rPr>
              <a:t> </a:t>
            </a:r>
            <a:r>
              <a:rPr lang="en-US" sz="2000" b="1" dirty="0" err="1">
                <a:solidFill>
                  <a:schemeClr val="bg1"/>
                </a:solidFill>
              </a:rPr>
              <a:t>pokok</a:t>
            </a:r>
            <a:r>
              <a:rPr lang="en-US" sz="2000" b="1" dirty="0">
                <a:solidFill>
                  <a:schemeClr val="bg1"/>
                </a:solidFill>
              </a:rPr>
              <a:t> </a:t>
            </a:r>
            <a:r>
              <a:rPr lang="en-US" sz="2000" b="1" dirty="0">
                <a:solidFill>
                  <a:srgbClr val="FF0000"/>
                </a:solidFill>
              </a:rPr>
              <a:t>guru yang </a:t>
            </a:r>
            <a:r>
              <a:rPr lang="en-US" sz="2000" b="1" dirty="0" err="1">
                <a:solidFill>
                  <a:srgbClr val="FF0000"/>
                </a:solidFill>
              </a:rPr>
              <a:t>diangkat</a:t>
            </a:r>
            <a:r>
              <a:rPr lang="en-US" sz="2000" b="1" dirty="0">
                <a:solidFill>
                  <a:srgbClr val="FF0000"/>
                </a:solidFill>
              </a:rPr>
              <a:t> </a:t>
            </a:r>
            <a:r>
              <a:rPr lang="en-US" sz="2000" b="1" dirty="0" err="1">
                <a:solidFill>
                  <a:srgbClr val="FF0000"/>
                </a:solidFill>
              </a:rPr>
              <a:t>oleh</a:t>
            </a:r>
            <a:r>
              <a:rPr lang="en-US" sz="2000" b="1" dirty="0">
                <a:solidFill>
                  <a:srgbClr val="FF0000"/>
                </a:solidFill>
              </a:rPr>
              <a:t> </a:t>
            </a:r>
            <a:r>
              <a:rPr lang="en-US" sz="2000" b="1" dirty="0" err="1">
                <a:solidFill>
                  <a:srgbClr val="FF0000"/>
                </a:solidFill>
              </a:rPr>
              <a:t>satuan</a:t>
            </a:r>
            <a:r>
              <a:rPr lang="en-US" sz="2000" b="1" dirty="0">
                <a:solidFill>
                  <a:srgbClr val="FF0000"/>
                </a:solidFill>
              </a:rPr>
              <a:t> </a:t>
            </a:r>
            <a:r>
              <a:rPr lang="en-US" sz="2000" b="1" dirty="0" err="1">
                <a:solidFill>
                  <a:srgbClr val="FF0000"/>
                </a:solidFill>
              </a:rPr>
              <a:t>pendidikan</a:t>
            </a:r>
            <a:r>
              <a:rPr lang="en-US" sz="2000" b="1" dirty="0">
                <a:solidFill>
                  <a:srgbClr val="FF0000"/>
                </a:solidFill>
              </a:rPr>
              <a:t> yang </a:t>
            </a:r>
            <a:r>
              <a:rPr lang="en-US" sz="2000" b="1" dirty="0" err="1">
                <a:solidFill>
                  <a:srgbClr val="FF0000"/>
                </a:solidFill>
              </a:rPr>
              <a:t>diselenggarakan</a:t>
            </a:r>
            <a:r>
              <a:rPr lang="en-US" sz="2000" b="1" dirty="0">
                <a:solidFill>
                  <a:srgbClr val="FF0000"/>
                </a:solidFill>
              </a:rPr>
              <a:t> </a:t>
            </a:r>
            <a:r>
              <a:rPr lang="en-US" sz="2000" b="1" dirty="0" err="1">
                <a:solidFill>
                  <a:srgbClr val="FF0000"/>
                </a:solidFill>
              </a:rPr>
              <a:t>oleh</a:t>
            </a:r>
            <a:r>
              <a:rPr lang="en-US" sz="2000" b="1" dirty="0">
                <a:solidFill>
                  <a:srgbClr val="FF0000"/>
                </a:solidFill>
              </a:rPr>
              <a:t> </a:t>
            </a:r>
            <a:r>
              <a:rPr lang="en-US" sz="2000" b="1" dirty="0" err="1">
                <a:solidFill>
                  <a:srgbClr val="FF0000"/>
                </a:solidFill>
              </a:rPr>
              <a:t>Pemerintah</a:t>
            </a:r>
            <a:r>
              <a:rPr lang="en-US" sz="2000" b="1" dirty="0">
                <a:solidFill>
                  <a:srgbClr val="FF0000"/>
                </a:solidFill>
              </a:rPr>
              <a:t> </a:t>
            </a:r>
            <a:r>
              <a:rPr lang="en-US" sz="2000" b="1" dirty="0" err="1">
                <a:solidFill>
                  <a:srgbClr val="FF0000"/>
                </a:solidFill>
              </a:rPr>
              <a:t>atau</a:t>
            </a:r>
            <a:r>
              <a:rPr lang="en-US" sz="2000" b="1" dirty="0">
                <a:solidFill>
                  <a:srgbClr val="FF0000"/>
                </a:solidFill>
              </a:rPr>
              <a:t> </a:t>
            </a:r>
            <a:r>
              <a:rPr lang="en-US" sz="2000" b="1" dirty="0" err="1">
                <a:solidFill>
                  <a:srgbClr val="FF0000"/>
                </a:solidFill>
              </a:rPr>
              <a:t>pemerintah</a:t>
            </a:r>
            <a:r>
              <a:rPr lang="en-US" sz="2000" b="1" dirty="0">
                <a:solidFill>
                  <a:srgbClr val="FF0000"/>
                </a:solidFill>
              </a:rPr>
              <a:t> </a:t>
            </a:r>
            <a:r>
              <a:rPr lang="en-US" sz="2000" b="1" dirty="0" err="1">
                <a:solidFill>
                  <a:srgbClr val="FF0000"/>
                </a:solidFill>
              </a:rPr>
              <a:t>daerah</a:t>
            </a:r>
            <a:r>
              <a:rPr lang="en-US" sz="2000" b="1" dirty="0">
                <a:solidFill>
                  <a:srgbClr val="FF0000"/>
                </a:solidFill>
              </a:rPr>
              <a:t> </a:t>
            </a:r>
            <a:r>
              <a:rPr lang="en-US" sz="2000" b="1" dirty="0" err="1">
                <a:solidFill>
                  <a:srgbClr val="FF0000"/>
                </a:solidFill>
              </a:rPr>
              <a:t>pada</a:t>
            </a:r>
            <a:r>
              <a:rPr lang="en-US" sz="2000" b="1" dirty="0">
                <a:solidFill>
                  <a:srgbClr val="FF0000"/>
                </a:solidFill>
              </a:rPr>
              <a:t> </a:t>
            </a:r>
            <a:r>
              <a:rPr lang="en-US" sz="2000" b="1" dirty="0" err="1">
                <a:solidFill>
                  <a:srgbClr val="FF0000"/>
                </a:solidFill>
              </a:rPr>
              <a:t>tingkat</a:t>
            </a:r>
            <a:r>
              <a:rPr lang="en-US" sz="2000" b="1" dirty="0">
                <a:solidFill>
                  <a:srgbClr val="FF0000"/>
                </a:solidFill>
              </a:rPr>
              <a:t>, </a:t>
            </a:r>
            <a:r>
              <a:rPr lang="en-US" sz="2000" b="1" dirty="0" err="1">
                <a:solidFill>
                  <a:srgbClr val="FF0000"/>
                </a:solidFill>
              </a:rPr>
              <a:t>masa</a:t>
            </a:r>
            <a:r>
              <a:rPr lang="en-US" sz="2000" b="1" dirty="0">
                <a:solidFill>
                  <a:srgbClr val="FF0000"/>
                </a:solidFill>
              </a:rPr>
              <a:t> </a:t>
            </a:r>
            <a:r>
              <a:rPr lang="en-US" sz="2000" b="1" dirty="0" err="1">
                <a:solidFill>
                  <a:srgbClr val="FF0000"/>
                </a:solidFill>
              </a:rPr>
              <a:t>kerja</a:t>
            </a:r>
            <a:r>
              <a:rPr lang="en-US" sz="2000" b="1" dirty="0">
                <a:solidFill>
                  <a:srgbClr val="FF0000"/>
                </a:solidFill>
              </a:rPr>
              <a:t>, </a:t>
            </a:r>
            <a:r>
              <a:rPr lang="en-US" sz="2000" b="1" dirty="0" err="1">
                <a:solidFill>
                  <a:srgbClr val="FF0000"/>
                </a:solidFill>
              </a:rPr>
              <a:t>dan</a:t>
            </a:r>
            <a:r>
              <a:rPr lang="en-US" sz="2000" b="1" dirty="0">
                <a:solidFill>
                  <a:srgbClr val="FF0000"/>
                </a:solidFill>
              </a:rPr>
              <a:t> </a:t>
            </a:r>
            <a:r>
              <a:rPr lang="en-US" sz="2000" b="1" dirty="0" err="1">
                <a:solidFill>
                  <a:srgbClr val="FF0000"/>
                </a:solidFill>
              </a:rPr>
              <a:t>kualifikasi</a:t>
            </a:r>
            <a:r>
              <a:rPr lang="en-US" sz="2000" b="1" dirty="0">
                <a:solidFill>
                  <a:srgbClr val="FF0000"/>
                </a:solidFill>
              </a:rPr>
              <a:t> yang </a:t>
            </a:r>
            <a:r>
              <a:rPr lang="en-US" sz="2000" b="1" dirty="0" err="1">
                <a:solidFill>
                  <a:srgbClr val="FF0000"/>
                </a:solidFill>
              </a:rPr>
              <a:t>sama</a:t>
            </a:r>
            <a:r>
              <a:rPr lang="en-US" sz="2000" b="1" dirty="0">
                <a:solidFill>
                  <a:srgbClr val="FF0000"/>
                </a:solidFill>
              </a:rPr>
              <a:t>. </a:t>
            </a:r>
          </a:p>
          <a:p>
            <a:pPr marL="514350" indent="-514350">
              <a:buFont typeface="+mj-lt"/>
              <a:buAutoNum type="arabicPeriod"/>
            </a:pPr>
            <a:r>
              <a:rPr lang="en-US" sz="2000" b="1" dirty="0" err="1">
                <a:solidFill>
                  <a:schemeClr val="bg1"/>
                </a:solidFill>
              </a:rPr>
              <a:t>Tunjangan</a:t>
            </a:r>
            <a:r>
              <a:rPr lang="en-US" sz="2000" b="1" dirty="0">
                <a:solidFill>
                  <a:schemeClr val="bg1"/>
                </a:solidFill>
              </a:rPr>
              <a:t> </a:t>
            </a:r>
            <a:r>
              <a:rPr lang="en-US" sz="2000" b="1" dirty="0" err="1">
                <a:solidFill>
                  <a:schemeClr val="bg1"/>
                </a:solidFill>
              </a:rPr>
              <a:t>profesi</a:t>
            </a:r>
            <a:r>
              <a:rPr lang="en-US" sz="2000" b="1" dirty="0">
                <a:solidFill>
                  <a:schemeClr val="bg1"/>
                </a:solidFill>
              </a:rPr>
              <a:t> </a:t>
            </a:r>
            <a:r>
              <a:rPr lang="en-US" sz="2000" b="1" dirty="0" err="1">
                <a:solidFill>
                  <a:schemeClr val="bg1"/>
                </a:solidFill>
              </a:rPr>
              <a:t>sebagaimana</a:t>
            </a:r>
            <a:r>
              <a:rPr lang="en-US" sz="2000" b="1" dirty="0">
                <a:solidFill>
                  <a:schemeClr val="bg1"/>
                </a:solidFill>
              </a:rPr>
              <a:t> </a:t>
            </a:r>
            <a:r>
              <a:rPr lang="en-US" sz="2000" b="1" dirty="0" err="1">
                <a:solidFill>
                  <a:schemeClr val="bg1"/>
                </a:solidFill>
              </a:rPr>
              <a:t>dimaksud</a:t>
            </a:r>
            <a:r>
              <a:rPr lang="en-US" sz="2000" b="1" dirty="0">
                <a:solidFill>
                  <a:schemeClr val="bg1"/>
                </a:solidFill>
              </a:rPr>
              <a:t> </a:t>
            </a:r>
            <a:r>
              <a:rPr lang="en-US" sz="2000" b="1" dirty="0" err="1">
                <a:solidFill>
                  <a:schemeClr val="bg1"/>
                </a:solidFill>
              </a:rPr>
              <a:t>pada</a:t>
            </a:r>
            <a:r>
              <a:rPr lang="en-US" sz="2000" b="1" dirty="0">
                <a:solidFill>
                  <a:schemeClr val="bg1"/>
                </a:solidFill>
              </a:rPr>
              <a:t> </a:t>
            </a:r>
            <a:r>
              <a:rPr lang="en-US" sz="2000" b="1" dirty="0" err="1">
                <a:solidFill>
                  <a:schemeClr val="bg1"/>
                </a:solidFill>
              </a:rPr>
              <a:t>ayat</a:t>
            </a:r>
            <a:r>
              <a:rPr lang="en-US" sz="2000" b="1" dirty="0">
                <a:solidFill>
                  <a:schemeClr val="bg1"/>
                </a:solidFill>
              </a:rPr>
              <a:t> (1) </a:t>
            </a:r>
            <a:r>
              <a:rPr lang="en-US" sz="2000" b="1" dirty="0" err="1">
                <a:solidFill>
                  <a:schemeClr val="bg1"/>
                </a:solidFill>
              </a:rPr>
              <a:t>dialokasikan</a:t>
            </a:r>
            <a:r>
              <a:rPr lang="en-US" sz="2000" b="1" dirty="0">
                <a:solidFill>
                  <a:schemeClr val="bg1"/>
                </a:solidFill>
              </a:rPr>
              <a:t> </a:t>
            </a:r>
            <a:r>
              <a:rPr lang="en-US" sz="2000" b="1" dirty="0" err="1">
                <a:solidFill>
                  <a:schemeClr val="bg1"/>
                </a:solidFill>
              </a:rPr>
              <a:t>dalam</a:t>
            </a:r>
            <a:r>
              <a:rPr lang="en-US" sz="2000" b="1" dirty="0">
                <a:solidFill>
                  <a:schemeClr val="bg1"/>
                </a:solidFill>
              </a:rPr>
              <a:t> </a:t>
            </a:r>
            <a:r>
              <a:rPr lang="en-US" sz="2000" b="1" dirty="0" err="1">
                <a:solidFill>
                  <a:schemeClr val="bg1"/>
                </a:solidFill>
              </a:rPr>
              <a:t>anggaran</a:t>
            </a:r>
            <a:r>
              <a:rPr lang="en-US" sz="2000" b="1" dirty="0">
                <a:solidFill>
                  <a:schemeClr val="bg1"/>
                </a:solidFill>
              </a:rPr>
              <a:t> </a:t>
            </a:r>
            <a:r>
              <a:rPr lang="en-US" sz="2000" b="1" dirty="0" err="1">
                <a:solidFill>
                  <a:schemeClr val="bg1"/>
                </a:solidFill>
              </a:rPr>
              <a:t>pendapatan</a:t>
            </a:r>
            <a:r>
              <a:rPr lang="en-US" sz="2000" b="1" dirty="0">
                <a:solidFill>
                  <a:schemeClr val="bg1"/>
                </a:solidFill>
              </a:rPr>
              <a:t> </a:t>
            </a:r>
            <a:r>
              <a:rPr lang="en-US" sz="2000" b="1" dirty="0" err="1">
                <a:solidFill>
                  <a:schemeClr val="bg1"/>
                </a:solidFill>
              </a:rPr>
              <a:t>dan</a:t>
            </a:r>
            <a:r>
              <a:rPr lang="en-US" sz="2000" b="1" dirty="0">
                <a:solidFill>
                  <a:schemeClr val="bg1"/>
                </a:solidFill>
              </a:rPr>
              <a:t> </a:t>
            </a:r>
            <a:r>
              <a:rPr lang="en-US" sz="2000" b="1" dirty="0" err="1">
                <a:solidFill>
                  <a:schemeClr val="bg1"/>
                </a:solidFill>
              </a:rPr>
              <a:t>belanja</a:t>
            </a:r>
            <a:r>
              <a:rPr lang="en-US" sz="2000" b="1" dirty="0">
                <a:solidFill>
                  <a:schemeClr val="bg1"/>
                </a:solidFill>
              </a:rPr>
              <a:t> </a:t>
            </a:r>
            <a:r>
              <a:rPr lang="en-US" sz="2000" b="1" dirty="0" err="1">
                <a:solidFill>
                  <a:schemeClr val="bg1"/>
                </a:solidFill>
              </a:rPr>
              <a:t>negara</a:t>
            </a:r>
            <a:r>
              <a:rPr lang="en-US" sz="2000" b="1" dirty="0">
                <a:solidFill>
                  <a:schemeClr val="bg1"/>
                </a:solidFill>
              </a:rPr>
              <a:t> (APBN) </a:t>
            </a:r>
            <a:r>
              <a:rPr lang="en-US" sz="2000" b="1" dirty="0" err="1">
                <a:solidFill>
                  <a:schemeClr val="bg1"/>
                </a:solidFill>
              </a:rPr>
              <a:t>dan</a:t>
            </a:r>
            <a:r>
              <a:rPr lang="en-US" sz="2000" b="1" dirty="0">
                <a:solidFill>
                  <a:schemeClr val="bg1"/>
                </a:solidFill>
              </a:rPr>
              <a:t>/</a:t>
            </a:r>
            <a:r>
              <a:rPr lang="en-US" sz="2000" b="1" dirty="0" err="1">
                <a:solidFill>
                  <a:schemeClr val="bg1"/>
                </a:solidFill>
              </a:rPr>
              <a:t>atau</a:t>
            </a:r>
            <a:r>
              <a:rPr lang="en-US" sz="2000" b="1" dirty="0">
                <a:solidFill>
                  <a:schemeClr val="bg1"/>
                </a:solidFill>
              </a:rPr>
              <a:t> </a:t>
            </a:r>
            <a:r>
              <a:rPr lang="en-US" sz="2000" b="1" dirty="0" err="1">
                <a:solidFill>
                  <a:schemeClr val="bg1"/>
                </a:solidFill>
              </a:rPr>
              <a:t>anggaran</a:t>
            </a:r>
            <a:r>
              <a:rPr lang="en-US" sz="2000" b="1" dirty="0">
                <a:solidFill>
                  <a:schemeClr val="bg1"/>
                </a:solidFill>
              </a:rPr>
              <a:t> </a:t>
            </a:r>
            <a:r>
              <a:rPr lang="en-US" sz="2000" b="1" dirty="0" err="1">
                <a:solidFill>
                  <a:schemeClr val="bg1"/>
                </a:solidFill>
              </a:rPr>
              <a:t>pendapatan</a:t>
            </a:r>
            <a:r>
              <a:rPr lang="en-US" sz="2000" b="1" dirty="0">
                <a:solidFill>
                  <a:schemeClr val="bg1"/>
                </a:solidFill>
              </a:rPr>
              <a:t> </a:t>
            </a:r>
            <a:r>
              <a:rPr lang="en-US" sz="2000" b="1" dirty="0" err="1">
                <a:solidFill>
                  <a:schemeClr val="bg1"/>
                </a:solidFill>
              </a:rPr>
              <a:t>dan</a:t>
            </a:r>
            <a:r>
              <a:rPr lang="en-US" sz="2000" b="1" dirty="0">
                <a:solidFill>
                  <a:schemeClr val="bg1"/>
                </a:solidFill>
              </a:rPr>
              <a:t> </a:t>
            </a:r>
            <a:r>
              <a:rPr lang="en-US" sz="2000" b="1" dirty="0" err="1">
                <a:solidFill>
                  <a:schemeClr val="bg1"/>
                </a:solidFill>
              </a:rPr>
              <a:t>belanja</a:t>
            </a:r>
            <a:r>
              <a:rPr lang="en-US" sz="2000" b="1" dirty="0">
                <a:solidFill>
                  <a:schemeClr val="bg1"/>
                </a:solidFill>
              </a:rPr>
              <a:t> </a:t>
            </a:r>
            <a:r>
              <a:rPr lang="en-US" sz="2000" b="1" dirty="0" err="1">
                <a:solidFill>
                  <a:schemeClr val="bg1"/>
                </a:solidFill>
              </a:rPr>
              <a:t>daerah</a:t>
            </a:r>
            <a:r>
              <a:rPr lang="en-US" sz="2000" b="1" dirty="0">
                <a:solidFill>
                  <a:schemeClr val="bg1"/>
                </a:solidFill>
              </a:rPr>
              <a:t> (APBD). </a:t>
            </a:r>
          </a:p>
          <a:p>
            <a:endParaRPr lang="en-US" sz="2000" b="1" dirty="0">
              <a:solidFill>
                <a:srgbClr val="00B0F0"/>
              </a:solidFill>
            </a:endParaRPr>
          </a:p>
        </p:txBody>
      </p:sp>
    </p:spTree>
    <p:extLst>
      <p:ext uri="{BB962C8B-B14F-4D97-AF65-F5344CB8AC3E}">
        <p14:creationId xmlns:p14="http://schemas.microsoft.com/office/powerpoint/2010/main" val="3894614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76672"/>
            <a:ext cx="8229600" cy="1373088"/>
          </a:xfrm>
          <a:solidFill>
            <a:schemeClr val="accent6">
              <a:lumMod val="40000"/>
              <a:lumOff val="60000"/>
            </a:schemeClr>
          </a:solidFill>
        </p:spPr>
        <p:txBody>
          <a:bodyPr>
            <a:noAutofit/>
          </a:bodyPr>
          <a:lstStyle/>
          <a:p>
            <a:pPr algn="ctr"/>
            <a:r>
              <a:rPr lang="en-US" sz="2000" b="1" dirty="0">
                <a:latin typeface="Arial" pitchFamily="34" charset="0"/>
                <a:cs typeface="Arial" pitchFamily="34" charset="0"/>
              </a:rPr>
              <a:t>UNDANG </a:t>
            </a:r>
            <a:r>
              <a:rPr lang="en-US" sz="2000" b="1" dirty="0" err="1">
                <a:latin typeface="Arial" pitchFamily="34" charset="0"/>
                <a:cs typeface="Arial" pitchFamily="34" charset="0"/>
              </a:rPr>
              <a:t>UNDANG</a:t>
            </a:r>
            <a:r>
              <a:rPr lang="en-US" sz="2000" b="1" dirty="0">
                <a:latin typeface="Arial" pitchFamily="34" charset="0"/>
                <a:cs typeface="Arial" pitchFamily="34" charset="0"/>
              </a:rPr>
              <a:t> GURU DAN DOSEN </a:t>
            </a:r>
            <a:br>
              <a:rPr lang="en-US" sz="2000" b="1" dirty="0">
                <a:latin typeface="Arial" pitchFamily="34" charset="0"/>
                <a:cs typeface="Arial" pitchFamily="34" charset="0"/>
              </a:rPr>
            </a:br>
            <a:r>
              <a:rPr lang="en-US" sz="2000" b="1" dirty="0" err="1">
                <a:latin typeface="Arial" pitchFamily="34" charset="0"/>
                <a:cs typeface="Arial" pitchFamily="34" charset="0"/>
              </a:rPr>
              <a:t>Pasal</a:t>
            </a:r>
            <a:r>
              <a:rPr lang="en-US" sz="2000" b="1" dirty="0">
                <a:latin typeface="Arial" pitchFamily="34" charset="0"/>
                <a:cs typeface="Arial" pitchFamily="34" charset="0"/>
              </a:rPr>
              <a:t> 20</a:t>
            </a:r>
            <a:br>
              <a:rPr lang="en-US" sz="2000" b="1" dirty="0">
                <a:latin typeface="Arial" pitchFamily="34" charset="0"/>
                <a:cs typeface="Arial" pitchFamily="34" charset="0"/>
              </a:rPr>
            </a:br>
            <a:r>
              <a:rPr lang="en-US" sz="2000" b="1" dirty="0" err="1">
                <a:latin typeface="Arial" pitchFamily="34" charset="0"/>
                <a:cs typeface="Arial" pitchFamily="34" charset="0"/>
              </a:rPr>
              <a:t>Dalam</a:t>
            </a:r>
            <a:r>
              <a:rPr lang="en-US" sz="2000" b="1" dirty="0">
                <a:latin typeface="Arial" pitchFamily="34" charset="0"/>
                <a:cs typeface="Arial" pitchFamily="34" charset="0"/>
              </a:rPr>
              <a:t> </a:t>
            </a:r>
            <a:r>
              <a:rPr lang="en-US" sz="2000" b="1" dirty="0" err="1">
                <a:latin typeface="Arial" pitchFamily="34" charset="0"/>
                <a:cs typeface="Arial" pitchFamily="34" charset="0"/>
              </a:rPr>
              <a:t>melaksanakan</a:t>
            </a:r>
            <a:r>
              <a:rPr lang="en-US" sz="2000" b="1" dirty="0">
                <a:latin typeface="Arial" pitchFamily="34" charset="0"/>
                <a:cs typeface="Arial" pitchFamily="34" charset="0"/>
              </a:rPr>
              <a:t> </a:t>
            </a:r>
            <a:r>
              <a:rPr lang="en-US" sz="2000" b="1" dirty="0" err="1">
                <a:latin typeface="Arial" pitchFamily="34" charset="0"/>
                <a:cs typeface="Arial" pitchFamily="34" charset="0"/>
              </a:rPr>
              <a:t>tugas</a:t>
            </a:r>
            <a:r>
              <a:rPr lang="en-US" sz="2000" b="1" dirty="0">
                <a:latin typeface="Arial" pitchFamily="34" charset="0"/>
                <a:cs typeface="Arial" pitchFamily="34" charset="0"/>
              </a:rPr>
              <a:t> </a:t>
            </a:r>
            <a:r>
              <a:rPr lang="en-US" sz="2000" b="1" dirty="0" err="1">
                <a:latin typeface="Arial" pitchFamily="34" charset="0"/>
                <a:cs typeface="Arial" pitchFamily="34" charset="0"/>
              </a:rPr>
              <a:t>keprofesionalan</a:t>
            </a:r>
            <a:r>
              <a:rPr lang="en-US" sz="2000" b="1" dirty="0">
                <a:latin typeface="Arial" pitchFamily="34" charset="0"/>
                <a:cs typeface="Arial" pitchFamily="34" charset="0"/>
              </a:rPr>
              <a:t>, </a:t>
            </a:r>
            <a:r>
              <a:rPr lang="en-US" sz="2000" b="1" dirty="0">
                <a:solidFill>
                  <a:srgbClr val="FF0000"/>
                </a:solidFill>
                <a:latin typeface="Arial" pitchFamily="34" charset="0"/>
                <a:cs typeface="Arial" pitchFamily="34" charset="0"/>
              </a:rPr>
              <a:t>guru </a:t>
            </a:r>
            <a:r>
              <a:rPr lang="en-US" sz="2000" b="1" dirty="0" err="1">
                <a:solidFill>
                  <a:srgbClr val="FF0000"/>
                </a:solidFill>
                <a:latin typeface="Arial" pitchFamily="34" charset="0"/>
                <a:cs typeface="Arial" pitchFamily="34" charset="0"/>
              </a:rPr>
              <a:t>berkewajiban</a:t>
            </a:r>
            <a:r>
              <a:rPr lang="en-US" sz="2000" b="1" dirty="0">
                <a:latin typeface="Arial" pitchFamily="34" charset="0"/>
                <a:cs typeface="Arial" pitchFamily="34" charset="0"/>
              </a:rPr>
              <a:t>:</a:t>
            </a:r>
            <a:br>
              <a:rPr lang="en-US" sz="2000" b="1" dirty="0">
                <a:latin typeface="Arial" pitchFamily="34" charset="0"/>
                <a:cs typeface="Arial" pitchFamily="34" charset="0"/>
              </a:rPr>
            </a:br>
            <a:endParaRPr lang="en-US" sz="2000" b="1" dirty="0">
              <a:latin typeface="Arial" pitchFamily="34" charset="0"/>
              <a:cs typeface="Arial" pitchFamily="34" charset="0"/>
            </a:endParaRPr>
          </a:p>
        </p:txBody>
      </p:sp>
      <p:sp>
        <p:nvSpPr>
          <p:cNvPr id="3" name="Content Placeholder 2"/>
          <p:cNvSpPr>
            <a:spLocks noGrp="1"/>
          </p:cNvSpPr>
          <p:nvPr>
            <p:ph idx="1"/>
          </p:nvPr>
        </p:nvSpPr>
        <p:spPr>
          <a:xfrm>
            <a:off x="2057400" y="1676400"/>
            <a:ext cx="8229600" cy="4800600"/>
          </a:xfrm>
          <a:solidFill>
            <a:schemeClr val="accent6"/>
          </a:solidFill>
        </p:spPr>
        <p:txBody>
          <a:bodyPr>
            <a:noAutofit/>
          </a:bodyPr>
          <a:lstStyle/>
          <a:p>
            <a:pPr algn="just">
              <a:buFont typeface="+mj-lt"/>
              <a:buAutoNum type="arabicPeriod"/>
            </a:pPr>
            <a:r>
              <a:rPr lang="en-US" sz="1600" b="1" dirty="0" err="1">
                <a:latin typeface="Arial" pitchFamily="34" charset="0"/>
                <a:cs typeface="Arial" pitchFamily="34" charset="0"/>
              </a:rPr>
              <a:t>merencanakan</a:t>
            </a:r>
            <a:r>
              <a:rPr lang="en-US" sz="1600" b="1" dirty="0">
                <a:latin typeface="Arial" pitchFamily="34" charset="0"/>
                <a:cs typeface="Arial" pitchFamily="34" charset="0"/>
              </a:rPr>
              <a:t>	</a:t>
            </a:r>
            <a:r>
              <a:rPr lang="en-US" sz="1600" b="1" dirty="0" err="1">
                <a:latin typeface="Arial" pitchFamily="34" charset="0"/>
                <a:cs typeface="Arial" pitchFamily="34" charset="0"/>
              </a:rPr>
              <a:t>pembelajaran</a:t>
            </a:r>
            <a:r>
              <a:rPr lang="en-US" sz="1600" b="1" dirty="0">
                <a:latin typeface="Arial" pitchFamily="34" charset="0"/>
                <a:cs typeface="Arial" pitchFamily="34" charset="0"/>
              </a:rPr>
              <a:t>,	</a:t>
            </a:r>
            <a:r>
              <a:rPr lang="en-US" sz="1600" b="1" dirty="0" err="1">
                <a:latin typeface="Arial" pitchFamily="34" charset="0"/>
                <a:cs typeface="Arial" pitchFamily="34" charset="0"/>
              </a:rPr>
              <a:t>melaksanakan</a:t>
            </a:r>
            <a:r>
              <a:rPr lang="en-US" sz="1600" b="1" dirty="0">
                <a:latin typeface="Arial" pitchFamily="34" charset="0"/>
                <a:cs typeface="Arial" pitchFamily="34" charset="0"/>
              </a:rPr>
              <a:t>	proses </a:t>
            </a:r>
            <a:r>
              <a:rPr lang="en-US" sz="1600" b="1" dirty="0" err="1">
                <a:latin typeface="Arial" pitchFamily="34" charset="0"/>
                <a:cs typeface="Arial" pitchFamily="34" charset="0"/>
              </a:rPr>
              <a:t>pembelajaran</a:t>
            </a:r>
            <a:r>
              <a:rPr lang="en-US" sz="1600" b="1" dirty="0">
                <a:latin typeface="Arial" pitchFamily="34" charset="0"/>
                <a:cs typeface="Arial" pitchFamily="34" charset="0"/>
              </a:rPr>
              <a:t> yang </a:t>
            </a:r>
            <a:r>
              <a:rPr lang="en-US" sz="1600" b="1" dirty="0" err="1">
                <a:latin typeface="Arial" pitchFamily="34" charset="0"/>
                <a:cs typeface="Arial" pitchFamily="34" charset="0"/>
              </a:rPr>
              <a:t>bermutu</a:t>
            </a:r>
            <a:r>
              <a:rPr lang="en-US" sz="1600" b="1" dirty="0">
                <a:latin typeface="Arial" pitchFamily="34" charset="0"/>
                <a:cs typeface="Arial" pitchFamily="34" charset="0"/>
              </a:rPr>
              <a:t>, </a:t>
            </a:r>
            <a:r>
              <a:rPr lang="en-US" sz="1600" b="1" dirty="0" err="1">
                <a:latin typeface="Arial" pitchFamily="34" charset="0"/>
                <a:cs typeface="Arial" pitchFamily="34" charset="0"/>
              </a:rPr>
              <a:t>serta</a:t>
            </a:r>
            <a:r>
              <a:rPr lang="en-US" sz="1600" b="1" dirty="0">
                <a:latin typeface="Arial" pitchFamily="34" charset="0"/>
                <a:cs typeface="Arial" pitchFamily="34" charset="0"/>
              </a:rPr>
              <a:t> </a:t>
            </a:r>
            <a:r>
              <a:rPr lang="en-US" sz="1600" b="1" dirty="0" err="1">
                <a:latin typeface="Arial" pitchFamily="34" charset="0"/>
                <a:cs typeface="Arial" pitchFamily="34" charset="0"/>
              </a:rPr>
              <a:t>menilai</a:t>
            </a:r>
            <a:r>
              <a:rPr lang="en-US" sz="1600" b="1" dirty="0">
                <a:latin typeface="Arial" pitchFamily="34" charset="0"/>
                <a:cs typeface="Arial" pitchFamily="34" charset="0"/>
              </a:rPr>
              <a:t> </a:t>
            </a:r>
            <a:r>
              <a:rPr lang="en-US" sz="1600" b="1" dirty="0" err="1">
                <a:latin typeface="Arial" pitchFamily="34" charset="0"/>
                <a:cs typeface="Arial" pitchFamily="34" charset="0"/>
              </a:rPr>
              <a:t>dan</a:t>
            </a:r>
            <a:r>
              <a:rPr lang="en-US" sz="1600" b="1" dirty="0">
                <a:latin typeface="Arial" pitchFamily="34" charset="0"/>
                <a:cs typeface="Arial" pitchFamily="34" charset="0"/>
              </a:rPr>
              <a:t> </a:t>
            </a:r>
            <a:r>
              <a:rPr lang="en-US" sz="1600" b="1" dirty="0" err="1">
                <a:latin typeface="Arial" pitchFamily="34" charset="0"/>
                <a:cs typeface="Arial" pitchFamily="34" charset="0"/>
              </a:rPr>
              <a:t>mengevaluasi</a:t>
            </a:r>
            <a:r>
              <a:rPr lang="en-US" sz="1600" b="1" dirty="0">
                <a:latin typeface="Arial" pitchFamily="34" charset="0"/>
                <a:cs typeface="Arial" pitchFamily="34" charset="0"/>
              </a:rPr>
              <a:t> </a:t>
            </a:r>
            <a:r>
              <a:rPr lang="en-US" sz="1600" b="1" dirty="0" err="1">
                <a:latin typeface="Arial" pitchFamily="34" charset="0"/>
                <a:cs typeface="Arial" pitchFamily="34" charset="0"/>
              </a:rPr>
              <a:t>hasil</a:t>
            </a:r>
            <a:r>
              <a:rPr lang="en-US" sz="1600" b="1" dirty="0">
                <a:latin typeface="Arial" pitchFamily="34" charset="0"/>
                <a:cs typeface="Arial" pitchFamily="34" charset="0"/>
              </a:rPr>
              <a:t> </a:t>
            </a:r>
            <a:r>
              <a:rPr lang="en-US" sz="1600" b="1" dirty="0" err="1">
                <a:latin typeface="Arial" pitchFamily="34" charset="0"/>
                <a:cs typeface="Arial" pitchFamily="34" charset="0"/>
              </a:rPr>
              <a:t>pembelajaran</a:t>
            </a:r>
            <a:r>
              <a:rPr lang="en-US" sz="1600" b="1" dirty="0">
                <a:latin typeface="Arial" pitchFamily="34" charset="0"/>
                <a:cs typeface="Arial" pitchFamily="34" charset="0"/>
              </a:rPr>
              <a:t>;</a:t>
            </a:r>
          </a:p>
          <a:p>
            <a:pPr algn="just">
              <a:buFont typeface="+mj-lt"/>
              <a:buAutoNum type="arabicPeriod"/>
            </a:pPr>
            <a:endParaRPr lang="en-US" sz="1600" b="1" dirty="0">
              <a:latin typeface="Arial" pitchFamily="34" charset="0"/>
              <a:cs typeface="Arial" pitchFamily="34" charset="0"/>
            </a:endParaRPr>
          </a:p>
          <a:p>
            <a:pPr algn="just">
              <a:buFont typeface="+mj-lt"/>
              <a:buAutoNum type="arabicPeriod"/>
            </a:pPr>
            <a:r>
              <a:rPr lang="en-US" b="1" dirty="0" err="1">
                <a:solidFill>
                  <a:schemeClr val="bg1"/>
                </a:solidFill>
                <a:latin typeface="Arial" pitchFamily="34" charset="0"/>
                <a:cs typeface="Arial" pitchFamily="34" charset="0"/>
              </a:rPr>
              <a:t>meningkatkan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dan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mengembangkan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kualifikasi</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akademik</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dan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kompetensi</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secara</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berkelanjutan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sejalan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dengan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perkembangan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ilmu</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pengetahuan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teknologi</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dan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seni</a:t>
            </a:r>
            <a:r>
              <a:rPr lang="en-US" b="1" dirty="0">
                <a:solidFill>
                  <a:schemeClr val="bg1"/>
                </a:solidFill>
                <a:latin typeface="Arial" pitchFamily="34" charset="0"/>
                <a:cs typeface="Arial" pitchFamily="34" charset="0"/>
              </a:rPr>
              <a:t>;</a:t>
            </a:r>
          </a:p>
          <a:p>
            <a:pPr algn="just">
              <a:buFont typeface="+mj-lt"/>
              <a:buAutoNum type="arabicPeriod"/>
            </a:pPr>
            <a:endParaRPr lang="en-US" sz="1600" b="1" dirty="0">
              <a:latin typeface="Arial" pitchFamily="34" charset="0"/>
              <a:cs typeface="Arial" pitchFamily="34" charset="0"/>
            </a:endParaRPr>
          </a:p>
          <a:p>
            <a:pPr algn="just">
              <a:buFont typeface="+mj-lt"/>
              <a:buAutoNum type="arabicPeriod"/>
            </a:pPr>
            <a:r>
              <a:rPr lang="en-US" sz="1600" b="1" dirty="0" err="1">
                <a:latin typeface="Arial" pitchFamily="34" charset="0"/>
                <a:cs typeface="Arial" pitchFamily="34" charset="0"/>
              </a:rPr>
              <a:t>bertindak</a:t>
            </a:r>
            <a:r>
              <a:rPr lang="en-US" sz="1600" b="1" dirty="0">
                <a:latin typeface="Arial" pitchFamily="34" charset="0"/>
                <a:cs typeface="Arial" pitchFamily="34" charset="0"/>
              </a:rPr>
              <a:t>	</a:t>
            </a:r>
            <a:r>
              <a:rPr lang="en-US" sz="1600" b="1" dirty="0" err="1">
                <a:latin typeface="Arial" pitchFamily="34" charset="0"/>
                <a:cs typeface="Arial" pitchFamily="34" charset="0"/>
              </a:rPr>
              <a:t>objektif</a:t>
            </a:r>
            <a:r>
              <a:rPr lang="en-US" sz="1600" b="1" dirty="0">
                <a:latin typeface="Arial" pitchFamily="34" charset="0"/>
                <a:cs typeface="Arial" pitchFamily="34" charset="0"/>
              </a:rPr>
              <a:t>	</a:t>
            </a:r>
            <a:r>
              <a:rPr lang="en-US" sz="1600" b="1" dirty="0" err="1">
                <a:latin typeface="Arial" pitchFamily="34" charset="0"/>
                <a:cs typeface="Arial" pitchFamily="34" charset="0"/>
              </a:rPr>
              <a:t>dan</a:t>
            </a:r>
            <a:r>
              <a:rPr lang="en-US" sz="1600" b="1" dirty="0">
                <a:latin typeface="Arial" pitchFamily="34" charset="0"/>
                <a:cs typeface="Arial" pitchFamily="34" charset="0"/>
              </a:rPr>
              <a:t>	</a:t>
            </a:r>
            <a:r>
              <a:rPr lang="en-US" sz="1600" b="1" dirty="0" err="1">
                <a:latin typeface="Arial" pitchFamily="34" charset="0"/>
                <a:cs typeface="Arial" pitchFamily="34" charset="0"/>
              </a:rPr>
              <a:t>tidak</a:t>
            </a:r>
            <a:r>
              <a:rPr lang="en-US" sz="1600" b="1" dirty="0">
                <a:latin typeface="Arial" pitchFamily="34" charset="0"/>
                <a:cs typeface="Arial" pitchFamily="34" charset="0"/>
              </a:rPr>
              <a:t>	</a:t>
            </a:r>
            <a:r>
              <a:rPr lang="en-US" sz="1600" b="1" dirty="0" err="1">
                <a:latin typeface="Arial" pitchFamily="34" charset="0"/>
                <a:cs typeface="Arial" pitchFamily="34" charset="0"/>
              </a:rPr>
              <a:t>diskriminatif</a:t>
            </a:r>
            <a:r>
              <a:rPr lang="en-US" sz="1600" b="1" dirty="0">
                <a:latin typeface="Arial" pitchFamily="34" charset="0"/>
                <a:cs typeface="Arial" pitchFamily="34" charset="0"/>
              </a:rPr>
              <a:t>	</a:t>
            </a:r>
            <a:r>
              <a:rPr lang="en-US" sz="1600" b="1" dirty="0" err="1">
                <a:latin typeface="Arial" pitchFamily="34" charset="0"/>
                <a:cs typeface="Arial" pitchFamily="34" charset="0"/>
              </a:rPr>
              <a:t>atas</a:t>
            </a:r>
            <a:r>
              <a:rPr lang="en-US" sz="1600" b="1" dirty="0">
                <a:latin typeface="Arial" pitchFamily="34" charset="0"/>
                <a:cs typeface="Arial" pitchFamily="34" charset="0"/>
              </a:rPr>
              <a:t>	</a:t>
            </a:r>
            <a:r>
              <a:rPr lang="en-US" sz="1600" b="1" dirty="0" err="1">
                <a:latin typeface="Arial" pitchFamily="34" charset="0"/>
                <a:cs typeface="Arial" pitchFamily="34" charset="0"/>
              </a:rPr>
              <a:t>dasar</a:t>
            </a:r>
            <a:r>
              <a:rPr lang="en-US" sz="1600" b="1" dirty="0">
                <a:latin typeface="Arial" pitchFamily="34" charset="0"/>
                <a:cs typeface="Arial" pitchFamily="34" charset="0"/>
              </a:rPr>
              <a:t> </a:t>
            </a:r>
            <a:r>
              <a:rPr lang="en-US" sz="1600" b="1" dirty="0" err="1">
                <a:latin typeface="Arial" pitchFamily="34" charset="0"/>
                <a:cs typeface="Arial" pitchFamily="34" charset="0"/>
              </a:rPr>
              <a:t>pertimbangan</a:t>
            </a:r>
            <a:r>
              <a:rPr lang="en-US" sz="1600" b="1" dirty="0">
                <a:latin typeface="Arial" pitchFamily="34" charset="0"/>
                <a:cs typeface="Arial" pitchFamily="34" charset="0"/>
              </a:rPr>
              <a:t> </a:t>
            </a:r>
            <a:r>
              <a:rPr lang="en-US" sz="1600" b="1" dirty="0" err="1">
                <a:latin typeface="Arial" pitchFamily="34" charset="0"/>
                <a:cs typeface="Arial" pitchFamily="34" charset="0"/>
              </a:rPr>
              <a:t>jenis</a:t>
            </a:r>
            <a:r>
              <a:rPr lang="en-US" sz="1600" b="1" dirty="0">
                <a:latin typeface="Arial" pitchFamily="34" charset="0"/>
                <a:cs typeface="Arial" pitchFamily="34" charset="0"/>
              </a:rPr>
              <a:t> </a:t>
            </a:r>
            <a:r>
              <a:rPr lang="en-US" sz="1600" b="1" dirty="0" err="1">
                <a:latin typeface="Arial" pitchFamily="34" charset="0"/>
                <a:cs typeface="Arial" pitchFamily="34" charset="0"/>
              </a:rPr>
              <a:t>kelamin</a:t>
            </a:r>
            <a:r>
              <a:rPr lang="en-US" sz="1600" b="1" dirty="0">
                <a:latin typeface="Arial" pitchFamily="34" charset="0"/>
                <a:cs typeface="Arial" pitchFamily="34" charset="0"/>
              </a:rPr>
              <a:t>, agama, </a:t>
            </a:r>
            <a:r>
              <a:rPr lang="en-US" sz="1600" b="1" dirty="0" err="1">
                <a:latin typeface="Arial" pitchFamily="34" charset="0"/>
                <a:cs typeface="Arial" pitchFamily="34" charset="0"/>
              </a:rPr>
              <a:t>suku</a:t>
            </a:r>
            <a:r>
              <a:rPr lang="en-US" sz="1600" b="1" dirty="0">
                <a:latin typeface="Arial" pitchFamily="34" charset="0"/>
                <a:cs typeface="Arial" pitchFamily="34" charset="0"/>
              </a:rPr>
              <a:t>, </a:t>
            </a:r>
            <a:r>
              <a:rPr lang="en-US" sz="1600" b="1" dirty="0" err="1">
                <a:latin typeface="Arial" pitchFamily="34" charset="0"/>
                <a:cs typeface="Arial" pitchFamily="34" charset="0"/>
              </a:rPr>
              <a:t>ras</a:t>
            </a:r>
            <a:r>
              <a:rPr lang="en-US" sz="1600" b="1" dirty="0">
                <a:latin typeface="Arial" pitchFamily="34" charset="0"/>
                <a:cs typeface="Arial" pitchFamily="34" charset="0"/>
              </a:rPr>
              <a:t>, </a:t>
            </a:r>
            <a:r>
              <a:rPr lang="en-US" sz="1600" b="1" dirty="0" err="1">
                <a:latin typeface="Arial" pitchFamily="34" charset="0"/>
                <a:cs typeface="Arial" pitchFamily="34" charset="0"/>
              </a:rPr>
              <a:t>dan</a:t>
            </a:r>
            <a:r>
              <a:rPr lang="en-US" sz="1600" b="1" dirty="0">
                <a:latin typeface="Arial" pitchFamily="34" charset="0"/>
                <a:cs typeface="Arial" pitchFamily="34" charset="0"/>
              </a:rPr>
              <a:t> </a:t>
            </a:r>
            <a:r>
              <a:rPr lang="en-US" sz="1600" b="1" dirty="0" err="1">
                <a:latin typeface="Arial" pitchFamily="34" charset="0"/>
                <a:cs typeface="Arial" pitchFamily="34" charset="0"/>
              </a:rPr>
              <a:t>kondisi</a:t>
            </a:r>
            <a:r>
              <a:rPr lang="en-US" sz="1600" b="1" dirty="0">
                <a:latin typeface="Arial" pitchFamily="34" charset="0"/>
                <a:cs typeface="Arial" pitchFamily="34" charset="0"/>
              </a:rPr>
              <a:t> </a:t>
            </a:r>
            <a:r>
              <a:rPr lang="en-US" sz="1600" b="1" dirty="0" err="1">
                <a:latin typeface="Arial" pitchFamily="34" charset="0"/>
                <a:cs typeface="Arial" pitchFamily="34" charset="0"/>
              </a:rPr>
              <a:t>fisik</a:t>
            </a:r>
            <a:r>
              <a:rPr lang="en-US" sz="1600" b="1" dirty="0">
                <a:latin typeface="Arial" pitchFamily="34" charset="0"/>
                <a:cs typeface="Arial" pitchFamily="34" charset="0"/>
              </a:rPr>
              <a:t> </a:t>
            </a:r>
            <a:r>
              <a:rPr lang="en-US" sz="1600" b="1" dirty="0" err="1">
                <a:latin typeface="Arial" pitchFamily="34" charset="0"/>
                <a:cs typeface="Arial" pitchFamily="34" charset="0"/>
              </a:rPr>
              <a:t>tertentu</a:t>
            </a:r>
            <a:r>
              <a:rPr lang="en-US" sz="1600" b="1" dirty="0">
                <a:latin typeface="Arial" pitchFamily="34" charset="0"/>
                <a:cs typeface="Arial" pitchFamily="34" charset="0"/>
              </a:rPr>
              <a:t>, </a:t>
            </a:r>
            <a:r>
              <a:rPr lang="en-US" sz="1600" b="1" dirty="0" err="1">
                <a:latin typeface="Arial" pitchFamily="34" charset="0"/>
                <a:cs typeface="Arial" pitchFamily="34" charset="0"/>
              </a:rPr>
              <a:t>atau</a:t>
            </a:r>
            <a:r>
              <a:rPr lang="en-US" sz="1600" b="1" dirty="0">
                <a:latin typeface="Arial" pitchFamily="34" charset="0"/>
                <a:cs typeface="Arial" pitchFamily="34" charset="0"/>
              </a:rPr>
              <a:t> </a:t>
            </a:r>
            <a:r>
              <a:rPr lang="en-US" sz="1600" b="1" dirty="0" err="1">
                <a:latin typeface="Arial" pitchFamily="34" charset="0"/>
                <a:cs typeface="Arial" pitchFamily="34" charset="0"/>
              </a:rPr>
              <a:t>latar</a:t>
            </a:r>
            <a:r>
              <a:rPr lang="en-US" sz="1600" b="1" dirty="0">
                <a:latin typeface="Arial" pitchFamily="34" charset="0"/>
                <a:cs typeface="Arial" pitchFamily="34" charset="0"/>
              </a:rPr>
              <a:t> </a:t>
            </a:r>
            <a:r>
              <a:rPr lang="en-US" sz="1600" b="1" dirty="0" err="1">
                <a:latin typeface="Arial" pitchFamily="34" charset="0"/>
                <a:cs typeface="Arial" pitchFamily="34" charset="0"/>
              </a:rPr>
              <a:t>belakang</a:t>
            </a:r>
            <a:r>
              <a:rPr lang="en-US" sz="1600" b="1" dirty="0">
                <a:latin typeface="Arial" pitchFamily="34" charset="0"/>
                <a:cs typeface="Arial" pitchFamily="34" charset="0"/>
              </a:rPr>
              <a:t> </a:t>
            </a:r>
            <a:r>
              <a:rPr lang="en-US" sz="1600" b="1" dirty="0" err="1">
                <a:latin typeface="Arial" pitchFamily="34" charset="0"/>
                <a:cs typeface="Arial" pitchFamily="34" charset="0"/>
              </a:rPr>
              <a:t>keluarga</a:t>
            </a:r>
            <a:r>
              <a:rPr lang="en-US" sz="1600" b="1" dirty="0">
                <a:latin typeface="Arial" pitchFamily="34" charset="0"/>
                <a:cs typeface="Arial" pitchFamily="34" charset="0"/>
              </a:rPr>
              <a:t>, </a:t>
            </a:r>
            <a:r>
              <a:rPr lang="en-US" sz="1600" b="1" dirty="0" err="1">
                <a:latin typeface="Arial" pitchFamily="34" charset="0"/>
                <a:cs typeface="Arial" pitchFamily="34" charset="0"/>
              </a:rPr>
              <a:t>dan</a:t>
            </a:r>
            <a:r>
              <a:rPr lang="en-US" sz="1600" b="1" dirty="0">
                <a:latin typeface="Arial" pitchFamily="34" charset="0"/>
                <a:cs typeface="Arial" pitchFamily="34" charset="0"/>
              </a:rPr>
              <a:t> status </a:t>
            </a:r>
            <a:r>
              <a:rPr lang="en-US" sz="1600" b="1" dirty="0" err="1">
                <a:latin typeface="Arial" pitchFamily="34" charset="0"/>
                <a:cs typeface="Arial" pitchFamily="34" charset="0"/>
              </a:rPr>
              <a:t>sosial</a:t>
            </a:r>
            <a:r>
              <a:rPr lang="en-US" sz="1600" b="1" dirty="0">
                <a:latin typeface="Arial" pitchFamily="34" charset="0"/>
                <a:cs typeface="Arial" pitchFamily="34" charset="0"/>
              </a:rPr>
              <a:t> </a:t>
            </a:r>
            <a:r>
              <a:rPr lang="en-US" sz="1600" b="1" dirty="0" err="1">
                <a:latin typeface="Arial" pitchFamily="34" charset="0"/>
                <a:cs typeface="Arial" pitchFamily="34" charset="0"/>
              </a:rPr>
              <a:t>ekonomi</a:t>
            </a:r>
            <a:r>
              <a:rPr lang="en-US" sz="1600" b="1" dirty="0">
                <a:latin typeface="Arial" pitchFamily="34" charset="0"/>
                <a:cs typeface="Arial" pitchFamily="34" charset="0"/>
              </a:rPr>
              <a:t> </a:t>
            </a:r>
            <a:r>
              <a:rPr lang="en-US" sz="1600" b="1" dirty="0" err="1">
                <a:latin typeface="Arial" pitchFamily="34" charset="0"/>
                <a:cs typeface="Arial" pitchFamily="34" charset="0"/>
              </a:rPr>
              <a:t>peserta</a:t>
            </a:r>
            <a:r>
              <a:rPr lang="en-US" sz="1600" b="1" dirty="0">
                <a:latin typeface="Arial" pitchFamily="34" charset="0"/>
                <a:cs typeface="Arial" pitchFamily="34" charset="0"/>
              </a:rPr>
              <a:t> </a:t>
            </a:r>
            <a:r>
              <a:rPr lang="en-US" sz="1600" b="1" dirty="0" err="1">
                <a:latin typeface="Arial" pitchFamily="34" charset="0"/>
                <a:cs typeface="Arial" pitchFamily="34" charset="0"/>
              </a:rPr>
              <a:t>didik</a:t>
            </a:r>
            <a:r>
              <a:rPr lang="en-US" sz="1600" b="1" dirty="0">
                <a:latin typeface="Arial" pitchFamily="34" charset="0"/>
                <a:cs typeface="Arial" pitchFamily="34" charset="0"/>
              </a:rPr>
              <a:t> </a:t>
            </a:r>
            <a:r>
              <a:rPr lang="en-US" sz="1600" b="1" dirty="0" err="1">
                <a:latin typeface="Arial" pitchFamily="34" charset="0"/>
                <a:cs typeface="Arial" pitchFamily="34" charset="0"/>
              </a:rPr>
              <a:t>dalam</a:t>
            </a:r>
            <a:r>
              <a:rPr lang="en-US" sz="1600" b="1" dirty="0">
                <a:latin typeface="Arial" pitchFamily="34" charset="0"/>
                <a:cs typeface="Arial" pitchFamily="34" charset="0"/>
              </a:rPr>
              <a:t> </a:t>
            </a:r>
            <a:r>
              <a:rPr lang="en-US" sz="1600" b="1" dirty="0" err="1">
                <a:latin typeface="Arial" pitchFamily="34" charset="0"/>
                <a:cs typeface="Arial" pitchFamily="34" charset="0"/>
              </a:rPr>
              <a:t>pembelajaran</a:t>
            </a:r>
            <a:r>
              <a:rPr lang="en-US" sz="1600" b="1" dirty="0">
                <a:latin typeface="Arial" pitchFamily="34" charset="0"/>
                <a:cs typeface="Arial" pitchFamily="34" charset="0"/>
              </a:rPr>
              <a:t>;</a:t>
            </a:r>
          </a:p>
          <a:p>
            <a:pPr algn="just">
              <a:buFont typeface="+mj-lt"/>
              <a:buAutoNum type="arabicPeriod"/>
            </a:pPr>
            <a:endParaRPr lang="en-US" sz="1600" b="1" dirty="0">
              <a:latin typeface="Arial" pitchFamily="34" charset="0"/>
              <a:cs typeface="Arial" pitchFamily="34" charset="0"/>
            </a:endParaRPr>
          </a:p>
          <a:p>
            <a:pPr algn="just">
              <a:buFont typeface="+mj-lt"/>
              <a:buAutoNum type="arabicPeriod"/>
            </a:pPr>
            <a:r>
              <a:rPr lang="en-US" sz="1600" b="1" dirty="0" err="1">
                <a:latin typeface="Arial" pitchFamily="34" charset="0"/>
                <a:cs typeface="Arial" pitchFamily="34" charset="0"/>
              </a:rPr>
              <a:t>menjunjung</a:t>
            </a:r>
            <a:r>
              <a:rPr lang="en-US" sz="1600" b="1" dirty="0">
                <a:latin typeface="Arial" pitchFamily="34" charset="0"/>
                <a:cs typeface="Arial" pitchFamily="34" charset="0"/>
              </a:rPr>
              <a:t> </a:t>
            </a:r>
            <a:r>
              <a:rPr lang="en-US" sz="1600" b="1" dirty="0" err="1">
                <a:latin typeface="Arial" pitchFamily="34" charset="0"/>
                <a:cs typeface="Arial" pitchFamily="34" charset="0"/>
              </a:rPr>
              <a:t>tinggi</a:t>
            </a:r>
            <a:r>
              <a:rPr lang="en-US" sz="1600" b="1" dirty="0">
                <a:latin typeface="Arial" pitchFamily="34" charset="0"/>
                <a:cs typeface="Arial" pitchFamily="34" charset="0"/>
              </a:rPr>
              <a:t> </a:t>
            </a:r>
            <a:r>
              <a:rPr lang="en-US" sz="1600" b="1" dirty="0" err="1">
                <a:latin typeface="Arial" pitchFamily="34" charset="0"/>
                <a:cs typeface="Arial" pitchFamily="34" charset="0"/>
              </a:rPr>
              <a:t>peraturan</a:t>
            </a:r>
            <a:r>
              <a:rPr lang="en-US" sz="1600" b="1" dirty="0">
                <a:latin typeface="Arial" pitchFamily="34" charset="0"/>
                <a:cs typeface="Arial" pitchFamily="34" charset="0"/>
              </a:rPr>
              <a:t> </a:t>
            </a:r>
            <a:r>
              <a:rPr lang="en-US" sz="1600" b="1" dirty="0" err="1">
                <a:latin typeface="Arial" pitchFamily="34" charset="0"/>
                <a:cs typeface="Arial" pitchFamily="34" charset="0"/>
              </a:rPr>
              <a:t>perundang-undangan</a:t>
            </a:r>
            <a:r>
              <a:rPr lang="en-US" sz="1600" b="1" dirty="0">
                <a:latin typeface="Arial" pitchFamily="34" charset="0"/>
                <a:cs typeface="Arial" pitchFamily="34" charset="0"/>
              </a:rPr>
              <a:t>, </a:t>
            </a:r>
            <a:r>
              <a:rPr lang="en-US" sz="1600" b="1" dirty="0" err="1">
                <a:latin typeface="Arial" pitchFamily="34" charset="0"/>
                <a:cs typeface="Arial" pitchFamily="34" charset="0"/>
              </a:rPr>
              <a:t>hukum</a:t>
            </a:r>
            <a:r>
              <a:rPr lang="en-US" sz="1600" b="1" dirty="0">
                <a:latin typeface="Arial" pitchFamily="34" charset="0"/>
                <a:cs typeface="Arial" pitchFamily="34" charset="0"/>
              </a:rPr>
              <a:t>, </a:t>
            </a:r>
            <a:r>
              <a:rPr lang="en-US" sz="1600" b="1" dirty="0" err="1">
                <a:latin typeface="Arial" pitchFamily="34" charset="0"/>
                <a:cs typeface="Arial" pitchFamily="34" charset="0"/>
              </a:rPr>
              <a:t>dan</a:t>
            </a:r>
            <a:r>
              <a:rPr lang="en-US" sz="1600" b="1" dirty="0">
                <a:latin typeface="Arial" pitchFamily="34" charset="0"/>
                <a:cs typeface="Arial" pitchFamily="34" charset="0"/>
              </a:rPr>
              <a:t> </a:t>
            </a:r>
            <a:r>
              <a:rPr lang="en-US" sz="1600" b="1" dirty="0" err="1">
                <a:latin typeface="Arial" pitchFamily="34" charset="0"/>
                <a:cs typeface="Arial" pitchFamily="34" charset="0"/>
              </a:rPr>
              <a:t>kode</a:t>
            </a:r>
            <a:r>
              <a:rPr lang="en-US" sz="1600" b="1" dirty="0">
                <a:latin typeface="Arial" pitchFamily="34" charset="0"/>
                <a:cs typeface="Arial" pitchFamily="34" charset="0"/>
              </a:rPr>
              <a:t> </a:t>
            </a:r>
            <a:r>
              <a:rPr lang="en-US" sz="1600" b="1" dirty="0" err="1">
                <a:latin typeface="Arial" pitchFamily="34" charset="0"/>
                <a:cs typeface="Arial" pitchFamily="34" charset="0"/>
              </a:rPr>
              <a:t>etik</a:t>
            </a:r>
            <a:r>
              <a:rPr lang="en-US" sz="1600" b="1" dirty="0">
                <a:latin typeface="Arial" pitchFamily="34" charset="0"/>
                <a:cs typeface="Arial" pitchFamily="34" charset="0"/>
              </a:rPr>
              <a:t> guru, </a:t>
            </a:r>
            <a:r>
              <a:rPr lang="en-US" sz="1600" b="1" dirty="0" err="1">
                <a:latin typeface="Arial" pitchFamily="34" charset="0"/>
                <a:cs typeface="Arial" pitchFamily="34" charset="0"/>
              </a:rPr>
              <a:t>serta</a:t>
            </a:r>
            <a:r>
              <a:rPr lang="en-US" sz="1600" b="1" dirty="0">
                <a:latin typeface="Arial" pitchFamily="34" charset="0"/>
                <a:cs typeface="Arial" pitchFamily="34" charset="0"/>
              </a:rPr>
              <a:t> </a:t>
            </a:r>
            <a:r>
              <a:rPr lang="en-US" sz="1600" b="1" dirty="0" err="1">
                <a:latin typeface="Arial" pitchFamily="34" charset="0"/>
                <a:cs typeface="Arial" pitchFamily="34" charset="0"/>
              </a:rPr>
              <a:t>nilai-nilai</a:t>
            </a:r>
            <a:r>
              <a:rPr lang="en-US" sz="1600" b="1" dirty="0">
                <a:latin typeface="Arial" pitchFamily="34" charset="0"/>
                <a:cs typeface="Arial" pitchFamily="34" charset="0"/>
              </a:rPr>
              <a:t> agama </a:t>
            </a:r>
            <a:r>
              <a:rPr lang="en-US" sz="1600" b="1" dirty="0" err="1">
                <a:latin typeface="Arial" pitchFamily="34" charset="0"/>
                <a:cs typeface="Arial" pitchFamily="34" charset="0"/>
              </a:rPr>
              <a:t>dan</a:t>
            </a:r>
            <a:r>
              <a:rPr lang="en-US" sz="1600" b="1" dirty="0">
                <a:latin typeface="Arial" pitchFamily="34" charset="0"/>
                <a:cs typeface="Arial" pitchFamily="34" charset="0"/>
              </a:rPr>
              <a:t> </a:t>
            </a:r>
            <a:r>
              <a:rPr lang="en-US" sz="1600" b="1" dirty="0" err="1">
                <a:latin typeface="Arial" pitchFamily="34" charset="0"/>
                <a:cs typeface="Arial" pitchFamily="34" charset="0"/>
              </a:rPr>
              <a:t>etika</a:t>
            </a:r>
            <a:r>
              <a:rPr lang="en-US" sz="1600" b="1" dirty="0">
                <a:latin typeface="Arial" pitchFamily="34" charset="0"/>
                <a:cs typeface="Arial" pitchFamily="34" charset="0"/>
              </a:rPr>
              <a:t>; </a:t>
            </a:r>
            <a:r>
              <a:rPr lang="en-US" sz="1600" b="1" dirty="0" err="1">
                <a:latin typeface="Arial" pitchFamily="34" charset="0"/>
                <a:cs typeface="Arial" pitchFamily="34" charset="0"/>
              </a:rPr>
              <a:t>dan</a:t>
            </a:r>
            <a:endParaRPr lang="en-US" sz="1600" b="1" dirty="0">
              <a:latin typeface="Arial" pitchFamily="34" charset="0"/>
              <a:cs typeface="Arial" pitchFamily="34" charset="0"/>
            </a:endParaRPr>
          </a:p>
          <a:p>
            <a:pPr algn="just">
              <a:buFont typeface="+mj-lt"/>
              <a:buAutoNum type="arabicPeriod"/>
            </a:pPr>
            <a:endParaRPr lang="en-US" sz="1600" b="1" dirty="0">
              <a:latin typeface="Arial" pitchFamily="34" charset="0"/>
              <a:cs typeface="Arial" pitchFamily="34" charset="0"/>
            </a:endParaRPr>
          </a:p>
          <a:p>
            <a:pPr algn="just">
              <a:buFont typeface="+mj-lt"/>
              <a:buAutoNum type="arabicPeriod"/>
            </a:pPr>
            <a:r>
              <a:rPr lang="en-US" sz="1600" b="1" dirty="0" err="1">
                <a:latin typeface="Arial" pitchFamily="34" charset="0"/>
                <a:cs typeface="Arial" pitchFamily="34" charset="0"/>
              </a:rPr>
              <a:t>memelihara</a:t>
            </a:r>
            <a:r>
              <a:rPr lang="en-US" sz="1600" b="1" dirty="0">
                <a:latin typeface="Arial" pitchFamily="34" charset="0"/>
                <a:cs typeface="Arial" pitchFamily="34" charset="0"/>
              </a:rPr>
              <a:t> </a:t>
            </a:r>
            <a:r>
              <a:rPr lang="en-US" sz="1600" b="1" dirty="0" err="1">
                <a:latin typeface="Arial" pitchFamily="34" charset="0"/>
                <a:cs typeface="Arial" pitchFamily="34" charset="0"/>
              </a:rPr>
              <a:t>dan</a:t>
            </a:r>
            <a:r>
              <a:rPr lang="en-US" sz="1600" b="1" dirty="0">
                <a:latin typeface="Arial" pitchFamily="34" charset="0"/>
                <a:cs typeface="Arial" pitchFamily="34" charset="0"/>
              </a:rPr>
              <a:t> </a:t>
            </a:r>
            <a:r>
              <a:rPr lang="en-US" sz="1600" b="1" dirty="0" err="1">
                <a:latin typeface="Arial" pitchFamily="34" charset="0"/>
                <a:cs typeface="Arial" pitchFamily="34" charset="0"/>
              </a:rPr>
              <a:t>memupuk</a:t>
            </a:r>
            <a:r>
              <a:rPr lang="en-US" sz="1600" b="1" dirty="0">
                <a:latin typeface="Arial" pitchFamily="34" charset="0"/>
                <a:cs typeface="Arial" pitchFamily="34" charset="0"/>
              </a:rPr>
              <a:t> </a:t>
            </a:r>
            <a:r>
              <a:rPr lang="en-US" sz="1600" b="1" dirty="0" err="1">
                <a:latin typeface="Arial" pitchFamily="34" charset="0"/>
                <a:cs typeface="Arial" pitchFamily="34" charset="0"/>
              </a:rPr>
              <a:t>persatuan</a:t>
            </a:r>
            <a:r>
              <a:rPr lang="en-US" sz="1600" b="1" dirty="0">
                <a:latin typeface="Arial" pitchFamily="34" charset="0"/>
                <a:cs typeface="Arial" pitchFamily="34" charset="0"/>
              </a:rPr>
              <a:t> </a:t>
            </a:r>
            <a:r>
              <a:rPr lang="en-US" sz="1600" b="1" dirty="0" err="1">
                <a:latin typeface="Arial" pitchFamily="34" charset="0"/>
                <a:cs typeface="Arial" pitchFamily="34" charset="0"/>
              </a:rPr>
              <a:t>dan</a:t>
            </a:r>
            <a:r>
              <a:rPr lang="en-US" sz="1600" b="1" dirty="0">
                <a:latin typeface="Arial" pitchFamily="34" charset="0"/>
                <a:cs typeface="Arial" pitchFamily="34" charset="0"/>
              </a:rPr>
              <a:t> </a:t>
            </a:r>
            <a:r>
              <a:rPr lang="en-US" sz="1600" b="1" dirty="0" err="1">
                <a:latin typeface="Arial" pitchFamily="34" charset="0"/>
                <a:cs typeface="Arial" pitchFamily="34" charset="0"/>
              </a:rPr>
              <a:t>kesatuan</a:t>
            </a:r>
            <a:r>
              <a:rPr lang="en-US" sz="1600" b="1" dirty="0">
                <a:latin typeface="Arial" pitchFamily="34" charset="0"/>
                <a:cs typeface="Arial" pitchFamily="34" charset="0"/>
              </a:rPr>
              <a:t> </a:t>
            </a:r>
            <a:r>
              <a:rPr lang="en-US" sz="1600" b="1" dirty="0" err="1">
                <a:latin typeface="Arial" pitchFamily="34" charset="0"/>
                <a:cs typeface="Arial" pitchFamily="34" charset="0"/>
              </a:rPr>
              <a:t>bangsa</a:t>
            </a:r>
            <a:r>
              <a:rPr lang="en-US" sz="1600" b="1" dirty="0">
                <a:latin typeface="Arial" pitchFamily="34" charset="0"/>
                <a:cs typeface="Arial" pitchFamily="34" charset="0"/>
              </a:rPr>
              <a:t>.</a:t>
            </a:r>
          </a:p>
          <a:p>
            <a:pPr algn="just">
              <a:buFont typeface="+mj-lt"/>
              <a:buAutoNum type="arabicPeriod"/>
            </a:pP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306633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3">
            <a:extLst>
              <a:ext uri="{FF2B5EF4-FFF2-40B4-BE49-F238E27FC236}">
                <a16:creationId xmlns:a16="http://schemas.microsoft.com/office/drawing/2014/main" xmlns="" id="{D454CB8E-5763-430F-BD70-B2DFD70A42CB}"/>
              </a:ext>
            </a:extLst>
          </p:cNvPr>
          <p:cNvGraphicFramePr>
            <a:graphicFrameLocks noChangeAspect="1"/>
          </p:cNvGraphicFramePr>
          <p:nvPr/>
        </p:nvGraphicFramePr>
        <p:xfrm>
          <a:off x="1524000" y="0"/>
          <a:ext cx="9144000" cy="6324600"/>
        </p:xfrm>
        <a:graphic>
          <a:graphicData uri="http://schemas.openxmlformats.org/presentationml/2006/ole">
            <mc:AlternateContent xmlns:mc="http://schemas.openxmlformats.org/markup-compatibility/2006">
              <mc:Choice xmlns:v="urn:schemas-microsoft-com:vml" Requires="v">
                <p:oleObj spid="_x0000_s1033" name="Worksheet" r:id="rId3" imgW="7134345" imgH="5057815" progId="Excel.Sheet.8">
                  <p:embed/>
                </p:oleObj>
              </mc:Choice>
              <mc:Fallback>
                <p:oleObj name="Worksheet" r:id="rId3" imgW="7134345" imgH="5057815" progId="Excel.Sheet.8">
                  <p:embed/>
                  <p:pic>
                    <p:nvPicPr>
                      <p:cNvPr id="93186" name="Object 3">
                        <a:extLst>
                          <a:ext uri="{FF2B5EF4-FFF2-40B4-BE49-F238E27FC236}">
                            <a16:creationId xmlns:a16="http://schemas.microsoft.com/office/drawing/2014/main" xmlns="" id="{D454CB8E-5763-430F-BD70-B2DFD70A4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7841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8056" r="3681" b="20212"/>
          <a:stretch/>
        </p:blipFill>
        <p:spPr>
          <a:xfrm rot="5400000">
            <a:off x="3743209" y="-1133664"/>
            <a:ext cx="4800599" cy="9049130"/>
          </a:xfrm>
          <a:prstGeom prst="rect">
            <a:avLst/>
          </a:prstGeom>
        </p:spPr>
      </p:pic>
    </p:spTree>
    <p:extLst>
      <p:ext uri="{BB962C8B-B14F-4D97-AF65-F5344CB8AC3E}">
        <p14:creationId xmlns:p14="http://schemas.microsoft.com/office/powerpoint/2010/main" val="4189366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97031B0-F0A3-4D5C-90B3-9F466C7AC8B3}"/>
              </a:ext>
            </a:extLst>
          </p:cNvPr>
          <p:cNvSpPr txBox="1"/>
          <p:nvPr/>
        </p:nvSpPr>
        <p:spPr>
          <a:xfrm>
            <a:off x="3118338" y="1969478"/>
            <a:ext cx="7725508" cy="1754326"/>
          </a:xfrm>
          <a:prstGeom prst="rect">
            <a:avLst/>
          </a:prstGeom>
          <a:solidFill>
            <a:schemeClr val="bg2">
              <a:lumMod val="75000"/>
            </a:schemeClr>
          </a:solidFill>
        </p:spPr>
        <p:txBody>
          <a:bodyPr wrap="square" rtlCol="0">
            <a:spAutoFit/>
          </a:bodyPr>
          <a:lstStyle/>
          <a:p>
            <a:r>
              <a:rPr lang="en-ID" sz="3600" b="1" dirty="0">
                <a:solidFill>
                  <a:srgbClr val="FF0000"/>
                </a:solidFill>
              </a:rPr>
              <a:t>BAGAIMANA NASIB PENGAWAS SETELAH TIDAK BOLEH TERIMA TUNJANGAN PROFESI GURU?</a:t>
            </a:r>
            <a:endParaRPr lang="id-ID" sz="3600" b="1" dirty="0">
              <a:solidFill>
                <a:srgbClr val="FF0000"/>
              </a:solidFill>
            </a:endParaRPr>
          </a:p>
        </p:txBody>
      </p:sp>
    </p:spTree>
    <p:extLst>
      <p:ext uri="{BB962C8B-B14F-4D97-AF65-F5344CB8AC3E}">
        <p14:creationId xmlns:p14="http://schemas.microsoft.com/office/powerpoint/2010/main" val="139452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1240632" y="2870127"/>
            <a:ext cx="6350233" cy="657299"/>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a:ln>
                  <a:solidFill>
                    <a:schemeClr val="accent6">
                      <a:lumMod val="50000"/>
                    </a:schemeClr>
                  </a:solidFill>
                </a:ln>
                <a:solidFill>
                  <a:schemeClr val="accent3"/>
                </a:solidFill>
              </a:rPr>
              <a:t>RASIONAL</a:t>
            </a:r>
          </a:p>
        </p:txBody>
      </p:sp>
      <p:sp>
        <p:nvSpPr>
          <p:cNvPr id="12" name="Rectangle 11"/>
          <p:cNvSpPr/>
          <p:nvPr/>
        </p:nvSpPr>
        <p:spPr>
          <a:xfrm>
            <a:off x="2592925" y="349175"/>
            <a:ext cx="2084006" cy="755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UU 20/3003</a:t>
            </a:r>
          </a:p>
        </p:txBody>
      </p:sp>
      <p:sp>
        <p:nvSpPr>
          <p:cNvPr id="13" name="Rectangle 12"/>
          <p:cNvSpPr/>
          <p:nvPr/>
        </p:nvSpPr>
        <p:spPr>
          <a:xfrm>
            <a:off x="5138612" y="359195"/>
            <a:ext cx="3740706" cy="139962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FUNGSI &amp; TUJUAN PENDIDIKAN NASIONAL:</a:t>
            </a:r>
          </a:p>
          <a:p>
            <a:pPr algn="ctr"/>
            <a:r>
              <a:rPr lang="en-US" sz="1400" dirty="0" err="1">
                <a:solidFill>
                  <a:schemeClr val="tx1"/>
                </a:solidFill>
              </a:rPr>
              <a:t>membentuk</a:t>
            </a:r>
            <a:r>
              <a:rPr lang="en-US" sz="1400" dirty="0">
                <a:solidFill>
                  <a:schemeClr val="tx1"/>
                </a:solidFill>
              </a:rPr>
              <a:t> </a:t>
            </a:r>
            <a:r>
              <a:rPr lang="en-US" sz="1400" dirty="0" err="1">
                <a:solidFill>
                  <a:schemeClr val="tx1"/>
                </a:solidFill>
              </a:rPr>
              <a:t>watak</a:t>
            </a:r>
            <a:r>
              <a:rPr lang="en-US" sz="1400" dirty="0">
                <a:solidFill>
                  <a:schemeClr val="tx1"/>
                </a:solidFill>
              </a:rPr>
              <a:t> </a:t>
            </a:r>
            <a:r>
              <a:rPr lang="en-US" sz="1400" dirty="0" err="1">
                <a:solidFill>
                  <a:schemeClr val="tx1"/>
                </a:solidFill>
              </a:rPr>
              <a:t>serta</a:t>
            </a:r>
            <a:r>
              <a:rPr lang="en-US" sz="1400" dirty="0">
                <a:solidFill>
                  <a:schemeClr val="tx1"/>
                </a:solidFill>
              </a:rPr>
              <a:t> </a:t>
            </a:r>
            <a:r>
              <a:rPr lang="en-US" sz="1400" dirty="0" err="1">
                <a:solidFill>
                  <a:schemeClr val="tx1"/>
                </a:solidFill>
              </a:rPr>
              <a:t>peradaban</a:t>
            </a:r>
            <a:r>
              <a:rPr lang="en-US" sz="1400" dirty="0">
                <a:solidFill>
                  <a:schemeClr val="tx1"/>
                </a:solidFill>
              </a:rPr>
              <a:t> </a:t>
            </a:r>
            <a:r>
              <a:rPr lang="en-US" sz="1400" dirty="0" err="1">
                <a:solidFill>
                  <a:schemeClr val="tx1"/>
                </a:solidFill>
              </a:rPr>
              <a:t>bangsa</a:t>
            </a:r>
            <a:r>
              <a:rPr lang="en-US" sz="1400" dirty="0">
                <a:solidFill>
                  <a:schemeClr val="tx1"/>
                </a:solidFill>
              </a:rPr>
              <a:t> yang </a:t>
            </a:r>
            <a:r>
              <a:rPr lang="en-US" sz="1400" dirty="0" err="1">
                <a:solidFill>
                  <a:schemeClr val="tx1"/>
                </a:solidFill>
              </a:rPr>
              <a:t>bermartabat</a:t>
            </a:r>
            <a:r>
              <a:rPr lang="en-US" sz="1400" dirty="0">
                <a:solidFill>
                  <a:schemeClr val="tx1"/>
                </a:solidFill>
              </a:rPr>
              <a:t> </a:t>
            </a:r>
          </a:p>
          <a:p>
            <a:pPr algn="ctr"/>
            <a:r>
              <a:rPr lang="en-US" sz="1400" dirty="0" err="1">
                <a:solidFill>
                  <a:schemeClr val="tx1"/>
                </a:solidFill>
              </a:rPr>
              <a:t>Mengembangakan</a:t>
            </a:r>
            <a:r>
              <a:rPr lang="en-US" sz="1400" dirty="0">
                <a:solidFill>
                  <a:schemeClr val="tx1"/>
                </a:solidFill>
              </a:rPr>
              <a:t> </a:t>
            </a:r>
            <a:r>
              <a:rPr lang="en-US" sz="1400" dirty="0" err="1">
                <a:solidFill>
                  <a:schemeClr val="tx1"/>
                </a:solidFill>
              </a:rPr>
              <a:t>potensi</a:t>
            </a:r>
            <a:r>
              <a:rPr lang="en-US" sz="1400" dirty="0">
                <a:solidFill>
                  <a:schemeClr val="tx1"/>
                </a:solidFill>
              </a:rPr>
              <a:t> </a:t>
            </a:r>
            <a:r>
              <a:rPr lang="en-US" sz="1400" dirty="0" err="1">
                <a:solidFill>
                  <a:schemeClr val="tx1"/>
                </a:solidFill>
              </a:rPr>
              <a:t>peserta</a:t>
            </a:r>
            <a:r>
              <a:rPr lang="en-US" sz="1400" dirty="0">
                <a:solidFill>
                  <a:schemeClr val="tx1"/>
                </a:solidFill>
              </a:rPr>
              <a:t> </a:t>
            </a:r>
            <a:r>
              <a:rPr lang="en-US" sz="1400" dirty="0" err="1">
                <a:solidFill>
                  <a:schemeClr val="tx1"/>
                </a:solidFill>
              </a:rPr>
              <a:t>didik</a:t>
            </a:r>
            <a:endParaRPr lang="en-US" sz="1400" dirty="0">
              <a:solidFill>
                <a:schemeClr val="tx1"/>
              </a:solidFill>
            </a:endParaRPr>
          </a:p>
          <a:p>
            <a:pPr algn="ctr"/>
            <a:endParaRPr lang="en-US" sz="1400" dirty="0">
              <a:solidFill>
                <a:schemeClr val="tx1"/>
              </a:solidFill>
            </a:endParaRPr>
          </a:p>
        </p:txBody>
      </p:sp>
      <p:sp>
        <p:nvSpPr>
          <p:cNvPr id="14" name="Rectangle 13"/>
          <p:cNvSpPr/>
          <p:nvPr/>
        </p:nvSpPr>
        <p:spPr>
          <a:xfrm>
            <a:off x="9538364" y="349174"/>
            <a:ext cx="2084006" cy="755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UU ASN 2014</a:t>
            </a:r>
            <a:endParaRPr lang="en-US" dirty="0"/>
          </a:p>
        </p:txBody>
      </p:sp>
      <p:sp>
        <p:nvSpPr>
          <p:cNvPr id="15" name="Rectangle 14"/>
          <p:cNvSpPr/>
          <p:nvPr/>
        </p:nvSpPr>
        <p:spPr>
          <a:xfrm>
            <a:off x="3315466" y="1861276"/>
            <a:ext cx="142340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 19/2005 jo </a:t>
            </a:r>
          </a:p>
          <a:p>
            <a:pPr algn="ctr"/>
            <a:r>
              <a:rPr lang="en-US" dirty="0"/>
              <a:t>PP 32/2010</a:t>
            </a:r>
          </a:p>
        </p:txBody>
      </p:sp>
      <p:sp>
        <p:nvSpPr>
          <p:cNvPr id="16" name="Rectangle 15"/>
          <p:cNvSpPr/>
          <p:nvPr/>
        </p:nvSpPr>
        <p:spPr>
          <a:xfrm>
            <a:off x="5111132" y="1974780"/>
            <a:ext cx="3740706" cy="105155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Perlu</a:t>
            </a:r>
            <a:r>
              <a:rPr lang="en-US" dirty="0">
                <a:solidFill>
                  <a:schemeClr val="tx1"/>
                </a:solidFill>
              </a:rPr>
              <a:t> </a:t>
            </a:r>
            <a:r>
              <a:rPr lang="en-US" dirty="0" err="1">
                <a:solidFill>
                  <a:schemeClr val="tx1"/>
                </a:solidFill>
              </a:rPr>
              <a:t>penjaminan</a:t>
            </a:r>
            <a:r>
              <a:rPr lang="en-US" dirty="0">
                <a:solidFill>
                  <a:schemeClr val="tx1"/>
                </a:solidFill>
              </a:rPr>
              <a:t> </a:t>
            </a:r>
            <a:r>
              <a:rPr lang="en-US" dirty="0" err="1">
                <a:solidFill>
                  <a:schemeClr val="tx1"/>
                </a:solidFill>
              </a:rPr>
              <a:t>mutu</a:t>
            </a:r>
            <a:r>
              <a:rPr lang="en-US" dirty="0">
                <a:solidFill>
                  <a:schemeClr val="tx1"/>
                </a:solidFill>
              </a:rPr>
              <a:t> </a:t>
            </a:r>
            <a:r>
              <a:rPr lang="en-US" dirty="0" err="1">
                <a:solidFill>
                  <a:schemeClr val="tx1"/>
                </a:solidFill>
              </a:rPr>
              <a:t>terhadap</a:t>
            </a:r>
            <a:r>
              <a:rPr lang="en-US" dirty="0">
                <a:solidFill>
                  <a:schemeClr val="tx1"/>
                </a:solidFill>
              </a:rPr>
              <a:t> </a:t>
            </a:r>
            <a:r>
              <a:rPr lang="en-US" dirty="0" err="1">
                <a:solidFill>
                  <a:schemeClr val="tx1"/>
                </a:solidFill>
              </a:rPr>
              <a:t>penyelenggaraan</a:t>
            </a:r>
            <a:r>
              <a:rPr lang="en-US" dirty="0">
                <a:solidFill>
                  <a:schemeClr val="tx1"/>
                </a:solidFill>
              </a:rPr>
              <a:t> </a:t>
            </a:r>
            <a:r>
              <a:rPr lang="en-US" dirty="0" err="1">
                <a:solidFill>
                  <a:schemeClr val="tx1"/>
                </a:solidFill>
              </a:rPr>
              <a:t>pendidikan</a:t>
            </a:r>
            <a:r>
              <a:rPr lang="en-US" dirty="0">
                <a:solidFill>
                  <a:schemeClr val="tx1"/>
                </a:solidFill>
              </a:rPr>
              <a:t> </a:t>
            </a:r>
            <a:r>
              <a:rPr lang="en-US" dirty="0" err="1">
                <a:solidFill>
                  <a:schemeClr val="tx1"/>
                </a:solidFill>
              </a:rPr>
              <a:t>dgn</a:t>
            </a:r>
            <a:r>
              <a:rPr lang="en-US" dirty="0">
                <a:solidFill>
                  <a:schemeClr val="tx1"/>
                </a:solidFill>
              </a:rPr>
              <a:t> </a:t>
            </a:r>
            <a:r>
              <a:rPr lang="en-US" dirty="0" err="1">
                <a:solidFill>
                  <a:schemeClr val="tx1"/>
                </a:solidFill>
              </a:rPr>
              <a:t>perlu</a:t>
            </a:r>
            <a:r>
              <a:rPr lang="en-US" dirty="0">
                <a:solidFill>
                  <a:schemeClr val="tx1"/>
                </a:solidFill>
              </a:rPr>
              <a:t> </a:t>
            </a:r>
            <a:r>
              <a:rPr lang="en-US" dirty="0" err="1">
                <a:solidFill>
                  <a:schemeClr val="tx1"/>
                </a:solidFill>
              </a:rPr>
              <a:t>ada</a:t>
            </a:r>
            <a:r>
              <a:rPr lang="en-US" dirty="0">
                <a:solidFill>
                  <a:schemeClr val="tx1"/>
                </a:solidFill>
              </a:rPr>
              <a:t> </a:t>
            </a:r>
            <a:r>
              <a:rPr lang="en-US" b="1" dirty="0">
                <a:solidFill>
                  <a:schemeClr val="tx1"/>
                </a:solidFill>
              </a:rPr>
              <a:t>PENGAWASAN</a:t>
            </a:r>
          </a:p>
        </p:txBody>
      </p:sp>
      <p:sp>
        <p:nvSpPr>
          <p:cNvPr id="17" name="Rectangle 16"/>
          <p:cNvSpPr/>
          <p:nvPr/>
        </p:nvSpPr>
        <p:spPr>
          <a:xfrm>
            <a:off x="9109682" y="1404074"/>
            <a:ext cx="2521648" cy="2052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RPP:</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9" name="Rectangle 18"/>
          <p:cNvSpPr/>
          <p:nvPr/>
        </p:nvSpPr>
        <p:spPr>
          <a:xfrm>
            <a:off x="2607915" y="3456162"/>
            <a:ext cx="2145946" cy="567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PP 74/2008</a:t>
            </a:r>
            <a:endParaRPr lang="en-US" dirty="0"/>
          </a:p>
        </p:txBody>
      </p:sp>
      <p:sp>
        <p:nvSpPr>
          <p:cNvPr id="20" name="Rectangle 19"/>
          <p:cNvSpPr/>
          <p:nvPr/>
        </p:nvSpPr>
        <p:spPr>
          <a:xfrm>
            <a:off x="5098642" y="3270570"/>
            <a:ext cx="3740706" cy="59357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BERHAK ATAS </a:t>
            </a:r>
            <a:r>
              <a:rPr lang="en-US" sz="1400" b="1" dirty="0">
                <a:solidFill>
                  <a:schemeClr val="tx1"/>
                </a:solidFill>
              </a:rPr>
              <a:t>TUNJANGAN PROFESI GURU (TPG)</a:t>
            </a:r>
          </a:p>
        </p:txBody>
      </p:sp>
      <p:sp>
        <p:nvSpPr>
          <p:cNvPr id="21" name="Rectangle 20"/>
          <p:cNvSpPr/>
          <p:nvPr/>
        </p:nvSpPr>
        <p:spPr>
          <a:xfrm>
            <a:off x="5131122" y="4033427"/>
            <a:ext cx="3740706" cy="105155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charset="2"/>
              <a:buChar char="q"/>
            </a:pPr>
            <a:r>
              <a:rPr lang="en-US" sz="1400" dirty="0" err="1">
                <a:solidFill>
                  <a:schemeClr val="tx1"/>
                </a:solidFill>
              </a:rPr>
              <a:t>Berhak</a:t>
            </a:r>
            <a:r>
              <a:rPr lang="en-US" sz="1400" dirty="0">
                <a:solidFill>
                  <a:schemeClr val="tx1"/>
                </a:solidFill>
              </a:rPr>
              <a:t> </a:t>
            </a:r>
            <a:r>
              <a:rPr lang="en-US" sz="1400" dirty="0" err="1">
                <a:solidFill>
                  <a:schemeClr val="tx1"/>
                </a:solidFill>
              </a:rPr>
              <a:t>atas</a:t>
            </a:r>
            <a:r>
              <a:rPr lang="en-US" sz="1400" dirty="0">
                <a:solidFill>
                  <a:schemeClr val="tx1"/>
                </a:solidFill>
              </a:rPr>
              <a:t> TPG  </a:t>
            </a:r>
            <a:r>
              <a:rPr lang="en-US" sz="1400" dirty="0" err="1">
                <a:solidFill>
                  <a:schemeClr val="tx1"/>
                </a:solidFill>
              </a:rPr>
              <a:t>s.d.</a:t>
            </a:r>
            <a:r>
              <a:rPr lang="en-US" sz="1400" dirty="0">
                <a:solidFill>
                  <a:schemeClr val="tx1"/>
                </a:solidFill>
              </a:rPr>
              <a:t> </a:t>
            </a:r>
            <a:r>
              <a:rPr lang="en-US" sz="1400" dirty="0" err="1">
                <a:solidFill>
                  <a:schemeClr val="tx1"/>
                </a:solidFill>
              </a:rPr>
              <a:t>Oktober</a:t>
            </a:r>
            <a:r>
              <a:rPr lang="en-US" sz="1400" dirty="0">
                <a:solidFill>
                  <a:schemeClr val="tx1"/>
                </a:solidFill>
              </a:rPr>
              <a:t> 2019</a:t>
            </a:r>
          </a:p>
          <a:p>
            <a:pPr marL="285750" indent="-285750" algn="just">
              <a:buFont typeface="Wingdings" charset="2"/>
              <a:buChar char="q"/>
            </a:pPr>
            <a:r>
              <a:rPr lang="en-US" sz="1400" dirty="0" err="1">
                <a:solidFill>
                  <a:schemeClr val="tx1"/>
                </a:solidFill>
              </a:rPr>
              <a:t>berhak</a:t>
            </a:r>
            <a:r>
              <a:rPr lang="en-US" sz="1400" dirty="0">
                <a:solidFill>
                  <a:schemeClr val="tx1"/>
                </a:solidFill>
              </a:rPr>
              <a:t> </a:t>
            </a:r>
            <a:r>
              <a:rPr lang="en-US" sz="1400" dirty="0" err="1">
                <a:solidFill>
                  <a:schemeClr val="tx1"/>
                </a:solidFill>
              </a:rPr>
              <a:t>atas</a:t>
            </a:r>
            <a:r>
              <a:rPr lang="en-US" sz="1400" dirty="0">
                <a:solidFill>
                  <a:schemeClr val="tx1"/>
                </a:solidFill>
              </a:rPr>
              <a:t> </a:t>
            </a:r>
            <a:r>
              <a:rPr lang="en-US" sz="1400" b="1" dirty="0">
                <a:solidFill>
                  <a:schemeClr val="tx1"/>
                </a:solidFill>
              </a:rPr>
              <a:t>TUNJANGAN PORFESI PENGAWAS SATUAN PENDIDIKAN (TPPS) </a:t>
            </a:r>
          </a:p>
        </p:txBody>
      </p:sp>
      <p:sp>
        <p:nvSpPr>
          <p:cNvPr id="22" name="Rectangle 21"/>
          <p:cNvSpPr/>
          <p:nvPr/>
        </p:nvSpPr>
        <p:spPr>
          <a:xfrm>
            <a:off x="2610415" y="4388048"/>
            <a:ext cx="2145946" cy="567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 19/2017</a:t>
            </a:r>
          </a:p>
        </p:txBody>
      </p:sp>
      <p:sp>
        <p:nvSpPr>
          <p:cNvPr id="23" name="Rectangle 22"/>
          <p:cNvSpPr/>
          <p:nvPr/>
        </p:nvSpPr>
        <p:spPr>
          <a:xfrm>
            <a:off x="3082146" y="5328523"/>
            <a:ext cx="8018538" cy="539615"/>
          </a:xfrm>
          <a:prstGeom prst="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PERLU REGULASI:</a:t>
            </a:r>
          </a:p>
          <a:p>
            <a:pPr algn="ctr"/>
            <a:r>
              <a:rPr lang="en-US" b="1" dirty="0"/>
              <a:t>TUNJANGAN PROFESI/KINERJA PENGAWAS SEKOLAH (TPPS)</a:t>
            </a:r>
          </a:p>
        </p:txBody>
      </p:sp>
      <p:sp>
        <p:nvSpPr>
          <p:cNvPr id="24" name="Rounded Rectangle 23"/>
          <p:cNvSpPr/>
          <p:nvPr/>
        </p:nvSpPr>
        <p:spPr>
          <a:xfrm>
            <a:off x="9310698" y="1837274"/>
            <a:ext cx="1960098" cy="38779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GAJI</a:t>
            </a:r>
          </a:p>
        </p:txBody>
      </p:sp>
      <p:sp>
        <p:nvSpPr>
          <p:cNvPr id="25" name="Rounded Rectangle 24"/>
          <p:cNvSpPr/>
          <p:nvPr/>
        </p:nvSpPr>
        <p:spPr>
          <a:xfrm>
            <a:off x="9313198" y="2289475"/>
            <a:ext cx="1960098" cy="38779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FASILITAS</a:t>
            </a:r>
          </a:p>
        </p:txBody>
      </p:sp>
      <p:sp>
        <p:nvSpPr>
          <p:cNvPr id="26" name="Rounded Rectangle 25"/>
          <p:cNvSpPr/>
          <p:nvPr/>
        </p:nvSpPr>
        <p:spPr>
          <a:xfrm>
            <a:off x="9360668" y="2801638"/>
            <a:ext cx="1960098" cy="38779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TUNJANGAN</a:t>
            </a:r>
          </a:p>
        </p:txBody>
      </p:sp>
      <p:sp>
        <p:nvSpPr>
          <p:cNvPr id="27" name="Rounded Rectangle 26"/>
          <p:cNvSpPr/>
          <p:nvPr/>
        </p:nvSpPr>
        <p:spPr>
          <a:xfrm>
            <a:off x="9128712" y="3643584"/>
            <a:ext cx="2608891" cy="144140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TUNJANGAN</a:t>
            </a:r>
          </a:p>
          <a:p>
            <a:pPr algn="ctr"/>
            <a:endParaRPr lang="en-US" dirty="0"/>
          </a:p>
          <a:p>
            <a:pPr algn="ctr"/>
            <a:endParaRPr lang="en-US" dirty="0"/>
          </a:p>
          <a:p>
            <a:pPr algn="ctr"/>
            <a:endParaRPr lang="en-US" dirty="0"/>
          </a:p>
          <a:p>
            <a:pPr algn="ctr"/>
            <a:endParaRPr lang="en-US" dirty="0"/>
          </a:p>
        </p:txBody>
      </p:sp>
      <p:sp>
        <p:nvSpPr>
          <p:cNvPr id="28" name="Rounded Rectangle 27"/>
          <p:cNvSpPr/>
          <p:nvPr/>
        </p:nvSpPr>
        <p:spPr>
          <a:xfrm>
            <a:off x="9262288" y="4003346"/>
            <a:ext cx="2371719" cy="3877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TUNJ. KEMAHALAN</a:t>
            </a:r>
          </a:p>
        </p:txBody>
      </p:sp>
      <p:sp>
        <p:nvSpPr>
          <p:cNvPr id="29" name="Rounded Rectangle 28"/>
          <p:cNvSpPr/>
          <p:nvPr/>
        </p:nvSpPr>
        <p:spPr>
          <a:xfrm>
            <a:off x="9264788" y="4500517"/>
            <a:ext cx="2371719" cy="3877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TUNJ. PROFESI</a:t>
            </a:r>
          </a:p>
        </p:txBody>
      </p:sp>
      <p:sp>
        <p:nvSpPr>
          <p:cNvPr id="30" name="Down Arrow 29"/>
          <p:cNvSpPr/>
          <p:nvPr/>
        </p:nvSpPr>
        <p:spPr>
          <a:xfrm>
            <a:off x="2857486" y="1147602"/>
            <a:ext cx="226085" cy="2307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3819350" y="1190395"/>
            <a:ext cx="226085" cy="607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3851830" y="2826817"/>
            <a:ext cx="226085" cy="607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3178124" y="4055664"/>
            <a:ext cx="1038855" cy="283410"/>
          </a:xfrm>
          <a:prstGeom prst="downArrow">
            <a:avLst/>
          </a:prstGeom>
          <a:solidFill>
            <a:srgbClr val="FFFF00"/>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084646" y="6092073"/>
            <a:ext cx="8018538" cy="548355"/>
          </a:xfrm>
          <a:prstGeom prst="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b="1" dirty="0"/>
              <a:t>PENETAPAN BESARAN TUNJANGAN</a:t>
            </a:r>
          </a:p>
          <a:p>
            <a:pPr algn="ctr"/>
            <a:r>
              <a:rPr lang="en-US" b="1" dirty="0"/>
              <a:t>MELALUI EVALUASI KELAS JABATAN/FACTOR EVALUATION SYSTEM</a:t>
            </a:r>
          </a:p>
          <a:p>
            <a:pPr algn="ctr"/>
            <a:r>
              <a:rPr lang="en-US" b="1" dirty="0"/>
              <a:t> </a:t>
            </a:r>
          </a:p>
        </p:txBody>
      </p:sp>
      <p:sp>
        <p:nvSpPr>
          <p:cNvPr id="35" name="Down Arrow 34"/>
          <p:cNvSpPr/>
          <p:nvPr/>
        </p:nvSpPr>
        <p:spPr>
          <a:xfrm>
            <a:off x="3645316" y="5000435"/>
            <a:ext cx="1038855" cy="257645"/>
          </a:xfrm>
          <a:prstGeom prst="downArrow">
            <a:avLst/>
          </a:prstGeom>
          <a:solidFill>
            <a:srgbClr val="92D050"/>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9913729" y="5047698"/>
            <a:ext cx="1038855" cy="257645"/>
          </a:xfrm>
          <a:prstGeom prst="downArrow">
            <a:avLst/>
          </a:prstGeom>
          <a:solidFill>
            <a:srgbClr val="92D050"/>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6449567" y="5891318"/>
            <a:ext cx="1038855" cy="257645"/>
          </a:xfrm>
          <a:prstGeom prst="downArrow">
            <a:avLst/>
          </a:prstGeom>
          <a:solidFill>
            <a:srgbClr val="92D050"/>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346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66285"/>
            <a:ext cx="8911687" cy="657299"/>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a:ln/>
                <a:solidFill>
                  <a:schemeClr val="accent5">
                    <a:lumMod val="50000"/>
                  </a:schemeClr>
                </a:solidFill>
              </a:rPr>
              <a:t>IDENTIFIKASI DAN RUMUSAN MASALAH</a:t>
            </a:r>
          </a:p>
        </p:txBody>
      </p:sp>
      <p:sp>
        <p:nvSpPr>
          <p:cNvPr id="3" name="Content Placeholder 2"/>
          <p:cNvSpPr>
            <a:spLocks noGrp="1"/>
          </p:cNvSpPr>
          <p:nvPr>
            <p:ph idx="1"/>
          </p:nvPr>
        </p:nvSpPr>
        <p:spPr>
          <a:xfrm>
            <a:off x="2589212" y="1444054"/>
            <a:ext cx="8915400" cy="2258518"/>
          </a:xfrm>
          <a:ln>
            <a:solidFill>
              <a:srgbClr val="C00000"/>
            </a:solidFill>
          </a:ln>
        </p:spPr>
        <p:txBody>
          <a:bodyPr>
            <a:normAutofit fontScale="92500"/>
          </a:bodyPr>
          <a:lstStyle/>
          <a:p>
            <a:pPr algn="just"/>
            <a:r>
              <a:rPr lang="en-US" sz="2000" b="1" dirty="0"/>
              <a:t>IDENTIFIKASI MASALAH: </a:t>
            </a:r>
            <a:r>
              <a:rPr lang="en-US" sz="2000" b="1" dirty="0" err="1"/>
              <a:t>Dengan</a:t>
            </a:r>
            <a:r>
              <a:rPr lang="en-US" sz="2000" b="1" dirty="0"/>
              <a:t> </a:t>
            </a:r>
            <a:r>
              <a:rPr lang="en-US" sz="2000" b="1" dirty="0" err="1"/>
              <a:t>ditetapkannya</a:t>
            </a:r>
            <a:r>
              <a:rPr lang="en-US" sz="2000" b="1" dirty="0"/>
              <a:t> </a:t>
            </a:r>
            <a:r>
              <a:rPr lang="en-US" sz="2000" b="1" dirty="0" err="1"/>
              <a:t>Peraturan</a:t>
            </a:r>
            <a:r>
              <a:rPr lang="en-US" sz="2000" b="1" dirty="0"/>
              <a:t> </a:t>
            </a:r>
            <a:r>
              <a:rPr lang="en-US" sz="2000" b="1" dirty="0" err="1"/>
              <a:t>Pemerintah</a:t>
            </a:r>
            <a:r>
              <a:rPr lang="en-US" sz="2000" b="1" dirty="0"/>
              <a:t> </a:t>
            </a:r>
            <a:r>
              <a:rPr lang="en-US" sz="2000" b="1" dirty="0" err="1"/>
              <a:t>Nomor</a:t>
            </a:r>
            <a:r>
              <a:rPr lang="en-US" sz="2000" b="1" dirty="0"/>
              <a:t> 19 </a:t>
            </a:r>
            <a:r>
              <a:rPr lang="en-US" sz="2000" b="1" dirty="0" err="1"/>
              <a:t>tahun</a:t>
            </a:r>
            <a:r>
              <a:rPr lang="en-US" sz="2000" b="1" dirty="0"/>
              <a:t> 2017 </a:t>
            </a:r>
            <a:r>
              <a:rPr lang="en-US" sz="2000" b="1" dirty="0" err="1"/>
              <a:t>tentang</a:t>
            </a:r>
            <a:r>
              <a:rPr lang="en-US" sz="2000" b="1" dirty="0"/>
              <a:t> </a:t>
            </a:r>
            <a:r>
              <a:rPr lang="en-US" sz="2000" b="1" dirty="0" err="1"/>
              <a:t>Perubahan</a:t>
            </a:r>
            <a:r>
              <a:rPr lang="en-US" sz="2000" b="1" dirty="0"/>
              <a:t> </a:t>
            </a:r>
            <a:r>
              <a:rPr lang="en-US" sz="2000" b="1" dirty="0" err="1"/>
              <a:t>Atas</a:t>
            </a:r>
            <a:r>
              <a:rPr lang="en-US" sz="2000" b="1" dirty="0"/>
              <a:t> </a:t>
            </a:r>
            <a:r>
              <a:rPr lang="en-US" sz="2000" b="1" dirty="0" err="1"/>
              <a:t>Peraturan</a:t>
            </a:r>
            <a:r>
              <a:rPr lang="en-US" sz="2000" b="1" dirty="0"/>
              <a:t> </a:t>
            </a:r>
            <a:r>
              <a:rPr lang="en-US" sz="2000" b="1" dirty="0" err="1"/>
              <a:t>Pemerintah</a:t>
            </a:r>
            <a:r>
              <a:rPr lang="en-US" sz="2000" b="1" dirty="0"/>
              <a:t>  </a:t>
            </a:r>
            <a:r>
              <a:rPr lang="en-US" sz="2000" b="1" dirty="0" err="1"/>
              <a:t>Nomor</a:t>
            </a:r>
            <a:r>
              <a:rPr lang="en-US" sz="2000" b="1" dirty="0"/>
              <a:t> 74 </a:t>
            </a:r>
            <a:r>
              <a:rPr lang="en-US" sz="2000" b="1" dirty="0" err="1"/>
              <a:t>tahun</a:t>
            </a:r>
            <a:r>
              <a:rPr lang="en-US" sz="2000" b="1" dirty="0"/>
              <a:t> 2008 </a:t>
            </a:r>
            <a:r>
              <a:rPr lang="en-US" sz="2000" b="1" dirty="0" err="1"/>
              <a:t>tentang</a:t>
            </a:r>
            <a:r>
              <a:rPr lang="en-US" sz="2000" b="1" dirty="0"/>
              <a:t> Guru, </a:t>
            </a:r>
            <a:r>
              <a:rPr lang="en-US" sz="2000" b="1" dirty="0" err="1"/>
              <a:t>maka</a:t>
            </a:r>
            <a:r>
              <a:rPr lang="en-US" sz="2000" b="1" dirty="0"/>
              <a:t> </a:t>
            </a:r>
            <a:r>
              <a:rPr lang="en-US" sz="2000" b="1" dirty="0" err="1"/>
              <a:t>sejak</a:t>
            </a:r>
            <a:r>
              <a:rPr lang="en-US" sz="2000" b="1" dirty="0"/>
              <a:t> 2 November 2019 </a:t>
            </a:r>
            <a:r>
              <a:rPr lang="en-US" sz="2000" b="1" dirty="0" err="1"/>
              <a:t>pengawas</a:t>
            </a:r>
            <a:r>
              <a:rPr lang="en-US" sz="2000" b="1" dirty="0"/>
              <a:t> </a:t>
            </a:r>
            <a:r>
              <a:rPr lang="en-US" sz="2000" b="1" dirty="0" err="1"/>
              <a:t>sekolah</a:t>
            </a:r>
            <a:r>
              <a:rPr lang="en-US" sz="2000" b="1" dirty="0"/>
              <a:t> </a:t>
            </a:r>
            <a:r>
              <a:rPr lang="en-US" sz="2000" b="1" dirty="0" err="1"/>
              <a:t>tidak</a:t>
            </a:r>
            <a:r>
              <a:rPr lang="en-US" sz="2000" b="1" dirty="0"/>
              <a:t> </a:t>
            </a:r>
            <a:r>
              <a:rPr lang="en-US" sz="2000" b="1" dirty="0" err="1"/>
              <a:t>diberi</a:t>
            </a:r>
            <a:r>
              <a:rPr lang="en-US" sz="2000" b="1" dirty="0"/>
              <a:t> </a:t>
            </a:r>
            <a:r>
              <a:rPr lang="en-US" sz="2000" b="1" dirty="0" err="1"/>
              <a:t>tunjangan</a:t>
            </a:r>
            <a:r>
              <a:rPr lang="en-US" sz="2000" b="1" dirty="0"/>
              <a:t> </a:t>
            </a:r>
            <a:r>
              <a:rPr lang="en-US" sz="2000" b="1" dirty="0" err="1"/>
              <a:t>profesi</a:t>
            </a:r>
            <a:r>
              <a:rPr lang="en-US" sz="2000" b="1" dirty="0"/>
              <a:t> guru (TPG) </a:t>
            </a:r>
            <a:r>
              <a:rPr lang="en-US" sz="2000" b="1" dirty="0" err="1"/>
              <a:t>melainkan</a:t>
            </a:r>
            <a:r>
              <a:rPr lang="en-US" sz="2000" b="1" dirty="0"/>
              <a:t> </a:t>
            </a:r>
            <a:r>
              <a:rPr lang="en-US" sz="2000" b="1" dirty="0" err="1"/>
              <a:t>tunjangan</a:t>
            </a:r>
            <a:r>
              <a:rPr lang="en-US" sz="2000" b="1" dirty="0"/>
              <a:t> </a:t>
            </a:r>
            <a:r>
              <a:rPr lang="en-US" sz="2000" b="1" dirty="0" err="1"/>
              <a:t>profesi</a:t>
            </a:r>
            <a:r>
              <a:rPr lang="en-US" sz="2000" b="1" dirty="0"/>
              <a:t> </a:t>
            </a:r>
            <a:r>
              <a:rPr lang="en-US" sz="2000" b="1" dirty="0" err="1"/>
              <a:t>pengawas</a:t>
            </a:r>
            <a:r>
              <a:rPr lang="en-US" sz="2000" b="1" dirty="0"/>
              <a:t> </a:t>
            </a:r>
            <a:r>
              <a:rPr lang="en-US" sz="2000" b="1" dirty="0" err="1"/>
              <a:t>sekolah</a:t>
            </a:r>
            <a:r>
              <a:rPr lang="en-US" sz="2000" b="1" dirty="0"/>
              <a:t>, </a:t>
            </a:r>
            <a:r>
              <a:rPr lang="en-US" sz="2000" b="1" dirty="0" err="1"/>
              <a:t>sedangkan</a:t>
            </a:r>
            <a:r>
              <a:rPr lang="en-US" sz="2000" b="1" dirty="0"/>
              <a:t> </a:t>
            </a:r>
            <a:r>
              <a:rPr lang="en-US" sz="2000" b="1" dirty="0" err="1"/>
              <a:t>ketentuan</a:t>
            </a:r>
            <a:r>
              <a:rPr lang="en-US" sz="2000" b="1" dirty="0"/>
              <a:t> </a:t>
            </a:r>
            <a:r>
              <a:rPr lang="en-US" sz="2000" b="1" dirty="0" err="1"/>
              <a:t>tentang</a:t>
            </a:r>
            <a:r>
              <a:rPr lang="en-US" sz="2000" b="1" dirty="0"/>
              <a:t> </a:t>
            </a:r>
            <a:r>
              <a:rPr lang="en-US" sz="2000" b="1" dirty="0" err="1"/>
              <a:t>mekanisme</a:t>
            </a:r>
            <a:r>
              <a:rPr lang="en-US" sz="2000" b="1" dirty="0"/>
              <a:t> </a:t>
            </a:r>
            <a:r>
              <a:rPr lang="en-US" sz="2000" b="1" dirty="0" err="1"/>
              <a:t>dan</a:t>
            </a:r>
            <a:r>
              <a:rPr lang="en-US" sz="2000" b="1" dirty="0"/>
              <a:t> </a:t>
            </a:r>
            <a:r>
              <a:rPr lang="en-US" sz="2000" b="1" dirty="0" err="1"/>
              <a:t>besaran</a:t>
            </a:r>
            <a:r>
              <a:rPr lang="en-US" sz="2000" b="1" dirty="0"/>
              <a:t> </a:t>
            </a:r>
            <a:r>
              <a:rPr lang="en-US" sz="2000" b="1" dirty="0" err="1"/>
              <a:t>tunjangan</a:t>
            </a:r>
            <a:r>
              <a:rPr lang="en-US" sz="2000" b="1" dirty="0"/>
              <a:t> </a:t>
            </a:r>
            <a:r>
              <a:rPr lang="en-US" sz="2000" b="1" dirty="0" err="1"/>
              <a:t>profesi</a:t>
            </a:r>
            <a:r>
              <a:rPr lang="en-US" sz="2000" b="1" dirty="0"/>
              <a:t> </a:t>
            </a:r>
            <a:r>
              <a:rPr lang="en-US" sz="2000" b="1" dirty="0" err="1"/>
              <a:t>pengawas</a:t>
            </a:r>
            <a:r>
              <a:rPr lang="en-US" sz="2000" b="1" dirty="0"/>
              <a:t> </a:t>
            </a:r>
            <a:r>
              <a:rPr lang="en-US" sz="2000" b="1" dirty="0" err="1"/>
              <a:t>satuan</a:t>
            </a:r>
            <a:r>
              <a:rPr lang="en-US" sz="2000" b="1" dirty="0"/>
              <a:t> </a:t>
            </a:r>
            <a:r>
              <a:rPr lang="en-US" sz="2000" b="1" dirty="0" err="1"/>
              <a:t>pendidikan</a:t>
            </a:r>
            <a:r>
              <a:rPr lang="en-US" sz="2000" b="1" dirty="0"/>
              <a:t> </a:t>
            </a:r>
            <a:r>
              <a:rPr lang="en-US" sz="2000" b="1" dirty="0" err="1"/>
              <a:t>belum</a:t>
            </a:r>
            <a:r>
              <a:rPr lang="en-US" sz="2000" b="1" dirty="0"/>
              <a:t> </a:t>
            </a:r>
            <a:r>
              <a:rPr lang="en-US" sz="2000" b="1" dirty="0" err="1"/>
              <a:t>diatur</a:t>
            </a:r>
            <a:r>
              <a:rPr lang="en-US" sz="2000" b="1" dirty="0"/>
              <a:t>/</a:t>
            </a:r>
            <a:r>
              <a:rPr lang="en-US" sz="2000" b="1" dirty="0" err="1"/>
              <a:t>ditetapkan</a:t>
            </a:r>
            <a:r>
              <a:rPr lang="en-US" sz="2000" b="1" dirty="0"/>
              <a:t> </a:t>
            </a:r>
            <a:r>
              <a:rPr lang="en-US" sz="2000" b="1" dirty="0" err="1"/>
              <a:t>sampai</a:t>
            </a:r>
            <a:r>
              <a:rPr lang="en-US" sz="2000" b="1" dirty="0"/>
              <a:t> </a:t>
            </a:r>
            <a:r>
              <a:rPr lang="en-US" sz="2000" b="1" dirty="0" err="1"/>
              <a:t>saat</a:t>
            </a:r>
            <a:r>
              <a:rPr lang="en-US" sz="2000" b="1" dirty="0"/>
              <a:t> </a:t>
            </a:r>
            <a:r>
              <a:rPr lang="en-US" sz="2000" b="1" dirty="0" err="1"/>
              <a:t>ini</a:t>
            </a:r>
            <a:endParaRPr lang="en-US" sz="2000" b="1" dirty="0"/>
          </a:p>
        </p:txBody>
      </p:sp>
      <p:sp>
        <p:nvSpPr>
          <p:cNvPr id="4" name="Content Placeholder 2"/>
          <p:cNvSpPr txBox="1">
            <a:spLocks/>
          </p:cNvSpPr>
          <p:nvPr/>
        </p:nvSpPr>
        <p:spPr>
          <a:xfrm>
            <a:off x="2589212" y="3814998"/>
            <a:ext cx="8915400" cy="2258518"/>
          </a:xfrm>
          <a:prstGeom prst="rect">
            <a:avLst/>
          </a:prstGeom>
          <a:ln>
            <a:solidFill>
              <a:srgbClr val="C00000"/>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2000" b="1" dirty="0"/>
              <a:t>RUMUSAN MASALAH: </a:t>
            </a:r>
          </a:p>
          <a:p>
            <a:pPr marL="457200" indent="-457200" algn="just">
              <a:buFont typeface="+mj-lt"/>
              <a:buAutoNum type="arabicPeriod"/>
            </a:pPr>
            <a:r>
              <a:rPr lang="en-US" sz="2000" b="1" dirty="0" err="1"/>
              <a:t>Bagaimana</a:t>
            </a:r>
            <a:r>
              <a:rPr lang="en-US" sz="2000" b="1" dirty="0"/>
              <a:t> </a:t>
            </a:r>
            <a:r>
              <a:rPr lang="en-US" sz="2000" b="1" dirty="0" err="1"/>
              <a:t>penetapan</a:t>
            </a:r>
            <a:r>
              <a:rPr lang="en-US" sz="2000" b="1" dirty="0"/>
              <a:t> </a:t>
            </a:r>
            <a:r>
              <a:rPr lang="en-US" sz="2000" b="1" dirty="0" err="1"/>
              <a:t>besaran</a:t>
            </a:r>
            <a:r>
              <a:rPr lang="en-US" sz="2000" b="1" dirty="0"/>
              <a:t> </a:t>
            </a:r>
            <a:r>
              <a:rPr lang="en-US" sz="2000" b="1" dirty="0" err="1"/>
              <a:t>tunjangan</a:t>
            </a:r>
            <a:r>
              <a:rPr lang="en-US" sz="2000" b="1" dirty="0"/>
              <a:t> </a:t>
            </a:r>
            <a:r>
              <a:rPr lang="en-US" sz="2000" b="1" dirty="0" err="1"/>
              <a:t>profesi</a:t>
            </a:r>
            <a:r>
              <a:rPr lang="en-US" sz="2000" b="1" dirty="0"/>
              <a:t> </a:t>
            </a:r>
            <a:r>
              <a:rPr lang="en-US" sz="2000" b="1" dirty="0" err="1"/>
              <a:t>pengawas</a:t>
            </a:r>
            <a:r>
              <a:rPr lang="en-US" sz="2000" b="1" dirty="0"/>
              <a:t> </a:t>
            </a:r>
            <a:r>
              <a:rPr lang="en-US" sz="2000" b="1" dirty="0" err="1"/>
              <a:t>satuan</a:t>
            </a:r>
            <a:r>
              <a:rPr lang="en-US" sz="2000" b="1" dirty="0"/>
              <a:t> </a:t>
            </a:r>
            <a:r>
              <a:rPr lang="en-US" sz="2000" b="1" dirty="0" err="1"/>
              <a:t>pendidikan</a:t>
            </a:r>
            <a:r>
              <a:rPr lang="en-US" sz="2000" b="1" dirty="0"/>
              <a:t>?</a:t>
            </a:r>
          </a:p>
          <a:p>
            <a:pPr marL="457200" indent="-457200" algn="just">
              <a:buFont typeface="+mj-lt"/>
              <a:buAutoNum type="arabicPeriod"/>
            </a:pPr>
            <a:r>
              <a:rPr lang="en-US" sz="2000" b="1" dirty="0" err="1"/>
              <a:t>Bagaimana</a:t>
            </a:r>
            <a:r>
              <a:rPr lang="en-US" sz="2000" b="1" dirty="0"/>
              <a:t> </a:t>
            </a:r>
            <a:r>
              <a:rPr lang="en-US" sz="2000" b="1" dirty="0" err="1"/>
              <a:t>pengaturan</a:t>
            </a:r>
            <a:r>
              <a:rPr lang="en-US" sz="2000" b="1" dirty="0"/>
              <a:t> </a:t>
            </a:r>
            <a:r>
              <a:rPr lang="en-US" sz="2000" b="1" dirty="0" err="1"/>
              <a:t>tentang</a:t>
            </a:r>
            <a:r>
              <a:rPr lang="en-US" sz="2000" b="1" dirty="0"/>
              <a:t> </a:t>
            </a:r>
            <a:r>
              <a:rPr lang="en-US" sz="2000" b="1" dirty="0" err="1"/>
              <a:t>meknisme</a:t>
            </a:r>
            <a:r>
              <a:rPr lang="en-US" sz="2000" b="1" dirty="0"/>
              <a:t>, </a:t>
            </a:r>
            <a:r>
              <a:rPr lang="en-US" sz="2000" b="1" dirty="0" err="1"/>
              <a:t>besaran</a:t>
            </a:r>
            <a:r>
              <a:rPr lang="en-US" sz="2000" b="1" dirty="0"/>
              <a:t>, </a:t>
            </a:r>
            <a:r>
              <a:rPr lang="en-US" sz="2000" b="1" dirty="0" err="1"/>
              <a:t>kriteria</a:t>
            </a:r>
            <a:r>
              <a:rPr lang="en-US" sz="2000" b="1" dirty="0"/>
              <a:t> </a:t>
            </a:r>
            <a:r>
              <a:rPr lang="en-US" sz="2000" b="1" dirty="0" err="1"/>
              <a:t>pemberian</a:t>
            </a:r>
            <a:r>
              <a:rPr lang="en-US" sz="2000" b="1" dirty="0"/>
              <a:t> </a:t>
            </a:r>
            <a:r>
              <a:rPr lang="en-US" sz="2000" b="1" dirty="0" err="1"/>
              <a:t>tunjangan</a:t>
            </a:r>
            <a:r>
              <a:rPr lang="en-US" sz="2000" b="1" dirty="0"/>
              <a:t> </a:t>
            </a:r>
            <a:r>
              <a:rPr lang="en-US" sz="2000" b="1" dirty="0" err="1"/>
              <a:t>profesi</a:t>
            </a:r>
            <a:r>
              <a:rPr lang="en-US" sz="2000" b="1" dirty="0"/>
              <a:t> </a:t>
            </a:r>
            <a:r>
              <a:rPr lang="en-US" sz="2000" b="1" dirty="0" err="1"/>
              <a:t>pengawas</a:t>
            </a:r>
            <a:r>
              <a:rPr lang="en-US" sz="2000" b="1" dirty="0"/>
              <a:t> </a:t>
            </a:r>
            <a:r>
              <a:rPr lang="en-US" sz="2000" b="1" dirty="0" err="1"/>
              <a:t>satuan</a:t>
            </a:r>
            <a:r>
              <a:rPr lang="en-US" sz="2000" b="1" dirty="0"/>
              <a:t> </a:t>
            </a:r>
            <a:r>
              <a:rPr lang="en-US" sz="2000" b="1" dirty="0" err="1"/>
              <a:t>pendidikan</a:t>
            </a:r>
            <a:r>
              <a:rPr lang="en-US" sz="2000" b="1" dirty="0"/>
              <a:t>?</a:t>
            </a:r>
          </a:p>
          <a:p>
            <a:pPr marL="457200" indent="-457200" algn="just">
              <a:buFont typeface="+mj-lt"/>
              <a:buAutoNum type="arabicPeriod"/>
            </a:pPr>
            <a:r>
              <a:rPr lang="en-US" sz="2000" b="1" dirty="0" err="1"/>
              <a:t>Berapa</a:t>
            </a:r>
            <a:r>
              <a:rPr lang="en-US" sz="2000" b="1" dirty="0"/>
              <a:t> </a:t>
            </a:r>
            <a:r>
              <a:rPr lang="en-US" sz="2000" b="1" dirty="0" err="1"/>
              <a:t>besaran</a:t>
            </a:r>
            <a:r>
              <a:rPr lang="en-US" sz="2000" b="1" dirty="0"/>
              <a:t> </a:t>
            </a:r>
            <a:r>
              <a:rPr lang="en-US" sz="2000" b="1" dirty="0" err="1"/>
              <a:t>tunjangan</a:t>
            </a:r>
            <a:r>
              <a:rPr lang="en-US" sz="2000" b="1" dirty="0"/>
              <a:t> </a:t>
            </a:r>
            <a:r>
              <a:rPr lang="en-US" sz="2000" b="1" dirty="0" err="1"/>
              <a:t>profesi</a:t>
            </a:r>
            <a:r>
              <a:rPr lang="en-US" sz="2000" b="1" dirty="0"/>
              <a:t> </a:t>
            </a:r>
            <a:r>
              <a:rPr lang="en-US" sz="2000" b="1" dirty="0" err="1"/>
              <a:t>pengawas</a:t>
            </a:r>
            <a:r>
              <a:rPr lang="en-US" sz="2000" b="1" dirty="0"/>
              <a:t> </a:t>
            </a:r>
            <a:r>
              <a:rPr lang="en-US" sz="2000" b="1" dirty="0" err="1"/>
              <a:t>satuan</a:t>
            </a:r>
            <a:r>
              <a:rPr lang="en-US" sz="2000" b="1" dirty="0"/>
              <a:t> </a:t>
            </a:r>
            <a:r>
              <a:rPr lang="en-US" sz="2000" b="1" dirty="0" err="1"/>
              <a:t>pendidikan</a:t>
            </a:r>
            <a:r>
              <a:rPr lang="en-US" sz="2000" b="1" dirty="0"/>
              <a:t>?</a:t>
            </a:r>
          </a:p>
          <a:p>
            <a:pPr algn="just"/>
            <a:endParaRPr lang="en-US" sz="2000" b="1" dirty="0"/>
          </a:p>
        </p:txBody>
      </p:sp>
    </p:spTree>
    <p:extLst>
      <p:ext uri="{BB962C8B-B14F-4D97-AF65-F5344CB8AC3E}">
        <p14:creationId xmlns:p14="http://schemas.microsoft.com/office/powerpoint/2010/main" val="1015514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66285"/>
            <a:ext cx="8911687" cy="657299"/>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a:ln/>
                <a:solidFill>
                  <a:schemeClr val="accent5">
                    <a:lumMod val="50000"/>
                  </a:schemeClr>
                </a:solidFill>
              </a:rPr>
              <a:t>TUJUAN KAJIAN AKADEMIK</a:t>
            </a:r>
          </a:p>
        </p:txBody>
      </p:sp>
      <p:sp>
        <p:nvSpPr>
          <p:cNvPr id="3" name="Content Placeholder 2"/>
          <p:cNvSpPr>
            <a:spLocks noGrp="1"/>
          </p:cNvSpPr>
          <p:nvPr>
            <p:ph idx="1"/>
          </p:nvPr>
        </p:nvSpPr>
        <p:spPr>
          <a:xfrm>
            <a:off x="2589212" y="1440074"/>
            <a:ext cx="8915400" cy="4196228"/>
          </a:xfrm>
          <a:ln>
            <a:solidFill>
              <a:srgbClr val="C00000"/>
            </a:solidFill>
          </a:ln>
        </p:spPr>
        <p:txBody>
          <a:bodyPr>
            <a:normAutofit/>
          </a:bodyPr>
          <a:lstStyle/>
          <a:p>
            <a:pPr algn="just"/>
            <a:r>
              <a:rPr lang="id-ID" sz="2000" dirty="0"/>
              <a:t>memberikan </a:t>
            </a:r>
            <a:r>
              <a:rPr lang="id-ID" sz="2000" b="1" dirty="0"/>
              <a:t>informasi</a:t>
            </a:r>
            <a:r>
              <a:rPr lang="id-ID" sz="2000" dirty="0"/>
              <a:t> kepada pengambil keputusan mengenai pengaturan pemberian dan besaran tunjangan pengawas </a:t>
            </a:r>
            <a:r>
              <a:rPr lang="en-US" sz="2000" dirty="0" err="1"/>
              <a:t>satuan</a:t>
            </a:r>
            <a:r>
              <a:rPr lang="en-US" sz="2000" dirty="0"/>
              <a:t> </a:t>
            </a:r>
            <a:r>
              <a:rPr lang="en-US" sz="2000" dirty="0" err="1"/>
              <a:t>pendidikan</a:t>
            </a:r>
            <a:r>
              <a:rPr lang="en-US" sz="2000" dirty="0"/>
              <a:t> </a:t>
            </a:r>
            <a:r>
              <a:rPr lang="id-ID" sz="2000" dirty="0"/>
              <a:t>berdasarkan peran jabatan, uraian tugas dan tanggung jawab Pengawas Sekolah, hasil kerja jabatan, dan hasil evaluasi jabatan. </a:t>
            </a:r>
            <a:r>
              <a:rPr lang="id-ID" sz="2000" b="1" dirty="0"/>
              <a:t>Informasi</a:t>
            </a:r>
            <a:r>
              <a:rPr lang="id-ID" sz="2000" dirty="0"/>
              <a:t> tersebut </a:t>
            </a:r>
            <a:r>
              <a:rPr lang="en-US" sz="2000" dirty="0" err="1"/>
              <a:t>meliputi</a:t>
            </a:r>
            <a:r>
              <a:rPr lang="en-US" sz="2000" dirty="0"/>
              <a:t>:</a:t>
            </a:r>
            <a:endParaRPr lang="en-US" sz="2000" b="1" dirty="0"/>
          </a:p>
          <a:p>
            <a:pPr marL="457200" indent="-457200" algn="just">
              <a:buFont typeface="+mj-lt"/>
              <a:buAutoNum type="arabicPeriod"/>
            </a:pPr>
            <a:r>
              <a:rPr lang="en-US" sz="2000" dirty="0" err="1"/>
              <a:t>Landasan</a:t>
            </a:r>
            <a:r>
              <a:rPr lang="en-US" sz="2000" dirty="0"/>
              <a:t> </a:t>
            </a:r>
            <a:r>
              <a:rPr lang="en-US" sz="2000" dirty="0" err="1"/>
              <a:t>pemikiran</a:t>
            </a:r>
            <a:r>
              <a:rPr lang="en-US" sz="2000" dirty="0"/>
              <a:t> yang </a:t>
            </a:r>
            <a:r>
              <a:rPr lang="en-US" sz="2000" dirty="0" err="1"/>
              <a:t>objektif</a:t>
            </a:r>
            <a:r>
              <a:rPr lang="en-US" sz="2000" dirty="0"/>
              <a:t> </a:t>
            </a:r>
            <a:r>
              <a:rPr lang="en-US" sz="2000" dirty="0" err="1"/>
              <a:t>dan</a:t>
            </a:r>
            <a:r>
              <a:rPr lang="en-US" sz="2000" dirty="0"/>
              <a:t> </a:t>
            </a:r>
            <a:r>
              <a:rPr lang="en-US" sz="2000" dirty="0" err="1"/>
              <a:t>komprehensif</a:t>
            </a:r>
            <a:r>
              <a:rPr lang="en-US" sz="2000" dirty="0"/>
              <a:t> </a:t>
            </a:r>
            <a:r>
              <a:rPr lang="en-US" sz="2000" dirty="0" err="1"/>
              <a:t>tentang</a:t>
            </a:r>
            <a:r>
              <a:rPr lang="en-US" sz="2000" dirty="0"/>
              <a:t> </a:t>
            </a:r>
            <a:r>
              <a:rPr lang="en-US" sz="2000" dirty="0" err="1"/>
              <a:t>peran</a:t>
            </a:r>
            <a:r>
              <a:rPr lang="en-US" sz="2000" dirty="0"/>
              <a:t> </a:t>
            </a:r>
            <a:r>
              <a:rPr lang="en-US" sz="2000" dirty="0" err="1"/>
              <a:t>jabatan</a:t>
            </a:r>
            <a:r>
              <a:rPr lang="en-US" sz="2000" dirty="0"/>
              <a:t>, </a:t>
            </a:r>
            <a:r>
              <a:rPr lang="en-US" sz="2000" dirty="0" err="1"/>
              <a:t>uraian</a:t>
            </a:r>
            <a:r>
              <a:rPr lang="en-US" sz="2000" dirty="0"/>
              <a:t> </a:t>
            </a:r>
            <a:r>
              <a:rPr lang="en-US" sz="2000" dirty="0" err="1"/>
              <a:t>tugas</a:t>
            </a:r>
            <a:r>
              <a:rPr lang="en-US" sz="2000" dirty="0"/>
              <a:t> </a:t>
            </a:r>
            <a:r>
              <a:rPr lang="en-US" sz="2000" dirty="0" err="1"/>
              <a:t>dan</a:t>
            </a:r>
            <a:r>
              <a:rPr lang="en-US" sz="2000" dirty="0"/>
              <a:t> </a:t>
            </a:r>
            <a:r>
              <a:rPr lang="en-US" sz="2000" dirty="0" err="1"/>
              <a:t>tanggung</a:t>
            </a:r>
            <a:r>
              <a:rPr lang="en-US" sz="2000" dirty="0"/>
              <a:t> </a:t>
            </a:r>
            <a:r>
              <a:rPr lang="en-US" sz="2000" dirty="0" err="1"/>
              <a:t>jawab</a:t>
            </a:r>
            <a:r>
              <a:rPr lang="en-US" sz="2000" dirty="0"/>
              <a:t> </a:t>
            </a:r>
            <a:r>
              <a:rPr lang="en-US" sz="2000" dirty="0" err="1"/>
              <a:t>Pengawas</a:t>
            </a:r>
            <a:r>
              <a:rPr lang="en-US" sz="2000" dirty="0"/>
              <a:t> </a:t>
            </a:r>
            <a:r>
              <a:rPr lang="en-US" sz="2000" dirty="0" err="1"/>
              <a:t>Satuan</a:t>
            </a:r>
            <a:r>
              <a:rPr lang="en-US" sz="2000" dirty="0"/>
              <a:t> </a:t>
            </a:r>
            <a:r>
              <a:rPr lang="en-US" sz="2000" dirty="0" err="1"/>
              <a:t>Pendidikan</a:t>
            </a:r>
            <a:r>
              <a:rPr lang="en-US" sz="2000" dirty="0"/>
              <a:t>. </a:t>
            </a:r>
          </a:p>
          <a:p>
            <a:pPr marL="457200" indent="-457200" algn="just">
              <a:buFont typeface="+mj-lt"/>
              <a:buAutoNum type="arabicPeriod"/>
            </a:pPr>
            <a:r>
              <a:rPr lang="en-US" sz="2000" dirty="0" err="1"/>
              <a:t>Analisis</a:t>
            </a:r>
            <a:r>
              <a:rPr lang="en-US" sz="2000" dirty="0"/>
              <a:t> </a:t>
            </a:r>
            <a:r>
              <a:rPr lang="en-US" sz="2000" dirty="0" err="1"/>
              <a:t>rasional</a:t>
            </a:r>
            <a:r>
              <a:rPr lang="en-US" sz="2000" dirty="0"/>
              <a:t> </a:t>
            </a:r>
            <a:r>
              <a:rPr lang="en-US" sz="2000" dirty="0" err="1"/>
              <a:t>tentang</a:t>
            </a:r>
            <a:r>
              <a:rPr lang="en-US" sz="2000" dirty="0"/>
              <a:t> </a:t>
            </a:r>
            <a:r>
              <a:rPr lang="en-US" sz="2000" dirty="0" err="1"/>
              <a:t>besaran</a:t>
            </a:r>
            <a:r>
              <a:rPr lang="en-US" sz="2000" dirty="0"/>
              <a:t> </a:t>
            </a:r>
            <a:r>
              <a:rPr lang="en-US" sz="2000" dirty="0" err="1"/>
              <a:t>tunjangan</a:t>
            </a:r>
            <a:r>
              <a:rPr lang="en-US" sz="2000" dirty="0"/>
              <a:t> </a:t>
            </a:r>
            <a:r>
              <a:rPr lang="en-US" sz="2000" dirty="0" err="1"/>
              <a:t>Pengawas</a:t>
            </a:r>
            <a:r>
              <a:rPr lang="en-US" sz="2000" dirty="0"/>
              <a:t> </a:t>
            </a:r>
            <a:r>
              <a:rPr lang="en-US" sz="2000" dirty="0" err="1"/>
              <a:t>Satuan</a:t>
            </a:r>
            <a:r>
              <a:rPr lang="en-US" sz="2000" dirty="0"/>
              <a:t> </a:t>
            </a:r>
            <a:r>
              <a:rPr lang="en-US" sz="2000" dirty="0" err="1"/>
              <a:t>Pendidikan</a:t>
            </a:r>
            <a:r>
              <a:rPr lang="en-US" sz="2000" dirty="0"/>
              <a:t>. </a:t>
            </a:r>
          </a:p>
        </p:txBody>
      </p:sp>
    </p:spTree>
    <p:extLst>
      <p:ext uri="{BB962C8B-B14F-4D97-AF65-F5344CB8AC3E}">
        <p14:creationId xmlns:p14="http://schemas.microsoft.com/office/powerpoint/2010/main" val="1091427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66285"/>
            <a:ext cx="8911687" cy="657299"/>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a:ln/>
                <a:solidFill>
                  <a:schemeClr val="accent5">
                    <a:lumMod val="50000"/>
                  </a:schemeClr>
                </a:solidFill>
              </a:rPr>
              <a:t>MANFAAT KAJIAN AKADEMIK</a:t>
            </a:r>
          </a:p>
        </p:txBody>
      </p:sp>
      <p:sp>
        <p:nvSpPr>
          <p:cNvPr id="3" name="Content Placeholder 2"/>
          <p:cNvSpPr>
            <a:spLocks noGrp="1"/>
          </p:cNvSpPr>
          <p:nvPr>
            <p:ph idx="1"/>
          </p:nvPr>
        </p:nvSpPr>
        <p:spPr>
          <a:xfrm>
            <a:off x="2589212" y="2235425"/>
            <a:ext cx="8915400" cy="2605527"/>
          </a:xfrm>
          <a:ln>
            <a:solidFill>
              <a:srgbClr val="C00000"/>
            </a:solidFill>
          </a:ln>
        </p:spPr>
        <p:txBody>
          <a:bodyPr>
            <a:normAutofit/>
          </a:bodyPr>
          <a:lstStyle/>
          <a:p>
            <a:pPr algn="just"/>
            <a:r>
              <a:rPr lang="id-ID" sz="2800" dirty="0"/>
              <a:t>landasan rasional  dalam penyusunan dan pembahasan tunjangan profesi Pengawas </a:t>
            </a:r>
            <a:r>
              <a:rPr lang="en-US" sz="2800" dirty="0" err="1"/>
              <a:t>Satuan</a:t>
            </a:r>
            <a:r>
              <a:rPr lang="en-US" sz="2800" dirty="0"/>
              <a:t> </a:t>
            </a:r>
            <a:r>
              <a:rPr lang="en-US" sz="2800" dirty="0" err="1"/>
              <a:t>Pendidikan</a:t>
            </a:r>
            <a:r>
              <a:rPr lang="id-ID" sz="2800" dirty="0"/>
              <a:t>, serta sebagai rujukan bagi berbagai  pihak dalam memahami perlunya tunjangan profesi Pengawas </a:t>
            </a:r>
            <a:r>
              <a:rPr lang="en-US" sz="2800" dirty="0" err="1"/>
              <a:t>Satuan</a:t>
            </a:r>
            <a:r>
              <a:rPr lang="en-US" sz="2800" dirty="0"/>
              <a:t> </a:t>
            </a:r>
            <a:r>
              <a:rPr lang="en-US" sz="2800" dirty="0" err="1"/>
              <a:t>Pendidikan</a:t>
            </a:r>
            <a:r>
              <a:rPr lang="id-ID" sz="2800" dirty="0"/>
              <a:t>.</a:t>
            </a:r>
            <a:endParaRPr lang="en-US" sz="2800" dirty="0"/>
          </a:p>
        </p:txBody>
      </p:sp>
    </p:spTree>
    <p:extLst>
      <p:ext uri="{BB962C8B-B14F-4D97-AF65-F5344CB8AC3E}">
        <p14:creationId xmlns:p14="http://schemas.microsoft.com/office/powerpoint/2010/main" val="1763118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13300"/>
            <a:ext cx="8911687" cy="723029"/>
          </a:xfrm>
        </p:spPr>
        <p:txBody>
          <a:bodyPr>
            <a:normAutofit/>
            <a:scene3d>
              <a:camera prst="orthographicFront"/>
              <a:lightRig rig="soft" dir="t">
                <a:rot lat="0" lon="0" rev="15600000"/>
              </a:lightRig>
            </a:scene3d>
            <a:sp3d extrusionH="57150" prstMaterial="softEdge">
              <a:bevelT w="25400" h="38100"/>
            </a:sp3d>
          </a:bodyPr>
          <a:lstStyle/>
          <a:p>
            <a:pPr algn="ctr"/>
            <a:r>
              <a:rPr lang="en-US" sz="3200" b="1">
                <a:ln/>
                <a:solidFill>
                  <a:schemeClr val="accent6">
                    <a:lumMod val="50000"/>
                  </a:schemeClr>
                </a:solidFill>
              </a:rPr>
              <a:t>EVALUASI JABATAN PENGAWAS SEKOLAH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0776478"/>
              </p:ext>
            </p:extLst>
          </p:nvPr>
        </p:nvGraphicFramePr>
        <p:xfrm>
          <a:off x="2589212" y="1369101"/>
          <a:ext cx="3886539" cy="5286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045377" y="1451783"/>
            <a:ext cx="4459235" cy="46923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charset="2"/>
              <a:buChar char="q"/>
            </a:pPr>
            <a:r>
              <a:rPr lang="en-US" dirty="0" err="1"/>
              <a:t>Penjaminmutu</a:t>
            </a:r>
            <a:r>
              <a:rPr lang="en-US" dirty="0"/>
              <a:t> </a:t>
            </a:r>
            <a:r>
              <a:rPr lang="en-US" dirty="0" err="1"/>
              <a:t>pendidikan</a:t>
            </a:r>
            <a:endParaRPr lang="en-US" dirty="0"/>
          </a:p>
        </p:txBody>
      </p:sp>
      <p:sp>
        <p:nvSpPr>
          <p:cNvPr id="7" name="Rectangle 6"/>
          <p:cNvSpPr/>
          <p:nvPr/>
        </p:nvSpPr>
        <p:spPr>
          <a:xfrm>
            <a:off x="7062867" y="2184845"/>
            <a:ext cx="4459235" cy="102305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charset="2"/>
              <a:buChar char="q"/>
            </a:pPr>
            <a:r>
              <a:rPr lang="en-US" dirty="0"/>
              <a:t>8 </a:t>
            </a:r>
            <a:r>
              <a:rPr lang="en-US" dirty="0" err="1"/>
              <a:t>uraian</a:t>
            </a:r>
            <a:r>
              <a:rPr lang="en-US" dirty="0"/>
              <a:t> </a:t>
            </a:r>
            <a:r>
              <a:rPr lang="en-US" dirty="0" err="1"/>
              <a:t>tugas</a:t>
            </a:r>
            <a:r>
              <a:rPr lang="en-US" dirty="0"/>
              <a:t> PS Muda</a:t>
            </a:r>
          </a:p>
          <a:p>
            <a:pPr marL="285750" indent="-285750">
              <a:buFont typeface="Wingdings" charset="2"/>
              <a:buChar char="q"/>
            </a:pPr>
            <a:r>
              <a:rPr lang="en-US" dirty="0"/>
              <a:t>10 </a:t>
            </a:r>
            <a:r>
              <a:rPr lang="en-US" dirty="0" err="1"/>
              <a:t>uraian</a:t>
            </a:r>
            <a:r>
              <a:rPr lang="en-US" dirty="0"/>
              <a:t> </a:t>
            </a:r>
            <a:r>
              <a:rPr lang="en-US" dirty="0" err="1"/>
              <a:t>tugas</a:t>
            </a:r>
            <a:r>
              <a:rPr lang="en-US" dirty="0"/>
              <a:t> PS </a:t>
            </a:r>
            <a:r>
              <a:rPr lang="en-US" dirty="0" err="1"/>
              <a:t>Madya</a:t>
            </a:r>
            <a:endParaRPr lang="en-US" dirty="0"/>
          </a:p>
          <a:p>
            <a:pPr marL="285750" indent="-285750">
              <a:buFont typeface="Wingdings" charset="2"/>
              <a:buChar char="q"/>
            </a:pPr>
            <a:r>
              <a:rPr lang="en-US" dirty="0"/>
              <a:t>12 </a:t>
            </a:r>
            <a:r>
              <a:rPr lang="en-US" dirty="0" err="1"/>
              <a:t>uraian</a:t>
            </a:r>
            <a:r>
              <a:rPr lang="en-US" dirty="0"/>
              <a:t> </a:t>
            </a:r>
            <a:r>
              <a:rPr lang="en-US" dirty="0" err="1"/>
              <a:t>tugas</a:t>
            </a:r>
            <a:r>
              <a:rPr lang="en-US" dirty="0"/>
              <a:t> PS </a:t>
            </a:r>
            <a:r>
              <a:rPr lang="en-US" dirty="0" err="1"/>
              <a:t>Utama</a:t>
            </a:r>
            <a:endParaRPr lang="en-US" dirty="0"/>
          </a:p>
        </p:txBody>
      </p:sp>
      <p:sp>
        <p:nvSpPr>
          <p:cNvPr id="8" name="Rectangle 7"/>
          <p:cNvSpPr/>
          <p:nvPr/>
        </p:nvSpPr>
        <p:spPr>
          <a:xfrm>
            <a:off x="7065367" y="3423818"/>
            <a:ext cx="4459235" cy="768635"/>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charset="2"/>
              <a:buChar char="q"/>
            </a:pPr>
            <a:r>
              <a:rPr lang="en-US" dirty="0" err="1"/>
              <a:t>Tugas</a:t>
            </a:r>
            <a:r>
              <a:rPr lang="en-US" dirty="0"/>
              <a:t> </a:t>
            </a:r>
            <a:r>
              <a:rPr lang="en-US" dirty="0" err="1"/>
              <a:t>Utama</a:t>
            </a:r>
            <a:endParaRPr lang="en-US" dirty="0"/>
          </a:p>
          <a:p>
            <a:pPr marL="285750" indent="-285750">
              <a:buFont typeface="Wingdings" charset="2"/>
              <a:buChar char="q"/>
            </a:pPr>
            <a:r>
              <a:rPr lang="en-US" dirty="0" err="1"/>
              <a:t>Kewajiban</a:t>
            </a:r>
            <a:endParaRPr lang="en-US" dirty="0"/>
          </a:p>
        </p:txBody>
      </p:sp>
      <p:sp>
        <p:nvSpPr>
          <p:cNvPr id="9" name="Rectangle 8"/>
          <p:cNvSpPr/>
          <p:nvPr/>
        </p:nvSpPr>
        <p:spPr>
          <a:xfrm>
            <a:off x="7052877" y="4340716"/>
            <a:ext cx="4469225" cy="92083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charset="2"/>
              <a:buChar char="q"/>
            </a:pPr>
            <a:r>
              <a:rPr lang="en-US" dirty="0" err="1"/>
              <a:t>Peningkatan</a:t>
            </a:r>
            <a:r>
              <a:rPr lang="en-US" dirty="0"/>
              <a:t> </a:t>
            </a:r>
            <a:r>
              <a:rPr lang="en-US" dirty="0" err="1"/>
              <a:t>Mutu</a:t>
            </a:r>
            <a:r>
              <a:rPr lang="en-US" dirty="0"/>
              <a:t> </a:t>
            </a:r>
            <a:r>
              <a:rPr lang="en-US" dirty="0" err="1"/>
              <a:t>Pembelajaran</a:t>
            </a:r>
            <a:endParaRPr lang="en-US" dirty="0"/>
          </a:p>
          <a:p>
            <a:pPr marL="285750" indent="-285750">
              <a:buFont typeface="Wingdings" charset="2"/>
              <a:buChar char="q"/>
            </a:pPr>
            <a:r>
              <a:rPr lang="en-US" dirty="0" err="1"/>
              <a:t>Peningkatan</a:t>
            </a:r>
            <a:r>
              <a:rPr lang="en-US" dirty="0"/>
              <a:t> </a:t>
            </a:r>
            <a:r>
              <a:rPr lang="en-US" dirty="0" err="1"/>
              <a:t>Mutu</a:t>
            </a:r>
            <a:r>
              <a:rPr lang="en-US" dirty="0"/>
              <a:t> </a:t>
            </a:r>
            <a:r>
              <a:rPr lang="en-US" dirty="0" err="1"/>
              <a:t>Efektifitas</a:t>
            </a:r>
            <a:r>
              <a:rPr lang="en-US" dirty="0"/>
              <a:t> </a:t>
            </a:r>
            <a:r>
              <a:rPr lang="en-US" dirty="0" err="1"/>
              <a:t>Pengelolaan</a:t>
            </a:r>
            <a:r>
              <a:rPr lang="en-US" dirty="0"/>
              <a:t> </a:t>
            </a:r>
            <a:r>
              <a:rPr lang="en-US" dirty="0" err="1"/>
              <a:t>Satuan</a:t>
            </a:r>
            <a:r>
              <a:rPr lang="en-US" dirty="0"/>
              <a:t> </a:t>
            </a:r>
            <a:r>
              <a:rPr lang="en-US" dirty="0" err="1"/>
              <a:t>Pendidikan</a:t>
            </a:r>
            <a:endParaRPr lang="en-US" dirty="0"/>
          </a:p>
        </p:txBody>
      </p:sp>
      <p:sp>
        <p:nvSpPr>
          <p:cNvPr id="10" name="Rectangle 9"/>
          <p:cNvSpPr/>
          <p:nvPr/>
        </p:nvSpPr>
        <p:spPr>
          <a:xfrm>
            <a:off x="7070367" y="5539308"/>
            <a:ext cx="4469225" cy="837123"/>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charset="2"/>
              <a:buChar char="q"/>
            </a:pPr>
            <a:r>
              <a:rPr lang="en-US" dirty="0"/>
              <a:t>9 FAKTOR EVALUASI</a:t>
            </a:r>
          </a:p>
        </p:txBody>
      </p:sp>
      <p:sp>
        <p:nvSpPr>
          <p:cNvPr id="11" name="Right Arrow 10"/>
          <p:cNvSpPr/>
          <p:nvPr/>
        </p:nvSpPr>
        <p:spPr>
          <a:xfrm>
            <a:off x="6551496" y="1631014"/>
            <a:ext cx="377219" cy="400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584736" y="2696371"/>
            <a:ext cx="377219" cy="400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584735" y="3699180"/>
            <a:ext cx="377219" cy="400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591253" y="4801133"/>
            <a:ext cx="377219" cy="400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591253" y="5702824"/>
            <a:ext cx="377219" cy="400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763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54290"/>
            <a:ext cx="8911687" cy="128089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chemeClr val="accent3"/>
                </a:solidFill>
              </a:rPr>
              <a:t>HASIL EVALUASI KELAS JABATAN </a:t>
            </a:r>
            <a:br>
              <a:rPr lang="en-US" sz="2800" b="1">
                <a:ln/>
                <a:solidFill>
                  <a:schemeClr val="accent3"/>
                </a:solidFill>
              </a:rPr>
            </a:br>
            <a:r>
              <a:rPr lang="en-US" sz="2800" b="1">
                <a:ln/>
                <a:solidFill>
                  <a:schemeClr val="accent3"/>
                </a:solidFill>
              </a:rPr>
              <a:t>PENGAWAS SEKOLAH MUDA</a:t>
            </a:r>
            <a:endParaRPr lang="en-US" sz="2800" b="1" dirty="0">
              <a:ln/>
              <a:solidFill>
                <a:schemeClr val="accent3"/>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0137202"/>
              </p:ext>
            </p:extLst>
          </p:nvPr>
        </p:nvGraphicFramePr>
        <p:xfrm>
          <a:off x="2589212" y="1474033"/>
          <a:ext cx="8915400" cy="4450080"/>
        </p:xfrm>
        <a:graphic>
          <a:graphicData uri="http://schemas.openxmlformats.org/drawingml/2006/table">
            <a:tbl>
              <a:tblPr firstRow="1" bandRow="1">
                <a:tableStyleId>{5C22544A-7EE6-4342-B048-85BDC9FD1C3A}</a:tableStyleId>
              </a:tblPr>
              <a:tblGrid>
                <a:gridCol w="708623">
                  <a:extLst>
                    <a:ext uri="{9D8B030D-6E8A-4147-A177-3AD203B41FA5}">
                      <a16:colId xmlns:a16="http://schemas.microsoft.com/office/drawing/2014/main" xmlns="" val="20000"/>
                    </a:ext>
                  </a:extLst>
                </a:gridCol>
                <a:gridCol w="2857537">
                  <a:extLst>
                    <a:ext uri="{9D8B030D-6E8A-4147-A177-3AD203B41FA5}">
                      <a16:colId xmlns:a16="http://schemas.microsoft.com/office/drawing/2014/main" xmlns="" val="20001"/>
                    </a:ext>
                  </a:extLst>
                </a:gridCol>
                <a:gridCol w="1783080">
                  <a:extLst>
                    <a:ext uri="{9D8B030D-6E8A-4147-A177-3AD203B41FA5}">
                      <a16:colId xmlns:a16="http://schemas.microsoft.com/office/drawing/2014/main" xmlns="" val="20002"/>
                    </a:ext>
                  </a:extLst>
                </a:gridCol>
                <a:gridCol w="1175568">
                  <a:extLst>
                    <a:ext uri="{9D8B030D-6E8A-4147-A177-3AD203B41FA5}">
                      <a16:colId xmlns:a16="http://schemas.microsoft.com/office/drawing/2014/main" xmlns="" val="20003"/>
                    </a:ext>
                  </a:extLst>
                </a:gridCol>
                <a:gridCol w="2390592">
                  <a:extLst>
                    <a:ext uri="{9D8B030D-6E8A-4147-A177-3AD203B41FA5}">
                      <a16:colId xmlns:a16="http://schemas.microsoft.com/office/drawing/2014/main" xmlns="" val="20004"/>
                    </a:ext>
                  </a:extLst>
                </a:gridCol>
              </a:tblGrid>
              <a:tr h="370840">
                <a:tc>
                  <a:txBody>
                    <a:bodyPr/>
                    <a:lstStyle/>
                    <a:p>
                      <a:pPr marL="0" marR="0" algn="ctr">
                        <a:lnSpc>
                          <a:spcPct val="100000"/>
                        </a:lnSpc>
                        <a:spcBef>
                          <a:spcPts val="0"/>
                        </a:spcBef>
                        <a:spcAft>
                          <a:spcPts val="1000"/>
                        </a:spcAft>
                      </a:pPr>
                      <a:r>
                        <a:rPr lang="id-ID" sz="1800" b="1" dirty="0">
                          <a:solidFill>
                            <a:srgbClr val="000000"/>
                          </a:solidFill>
                          <a:effectLst/>
                          <a:latin typeface="Times New Roman" charset="0"/>
                          <a:ea typeface="Calibri" charset="0"/>
                          <a:cs typeface="Times New Roman" charset="0"/>
                        </a:rPr>
                        <a:t>No.</a:t>
                      </a:r>
                      <a:endParaRPr lang="en-US" sz="1800" dirty="0">
                        <a:effectLst/>
                        <a:latin typeface="Calibri" charset="0"/>
                        <a:ea typeface="Calibri" charset="0"/>
                        <a:cs typeface="Times New Roman" charset="0"/>
                      </a:endParaRPr>
                    </a:p>
                  </a:txBody>
                  <a:tcPr marL="68580" marR="68580" marT="0" marB="0"/>
                </a:tc>
                <a:tc gridSpan="2">
                  <a:txBody>
                    <a:bodyPr/>
                    <a:lstStyle/>
                    <a:p>
                      <a:pPr marL="0" marR="0" algn="ctr">
                        <a:lnSpc>
                          <a:spcPct val="100000"/>
                        </a:lnSpc>
                        <a:spcBef>
                          <a:spcPts val="0"/>
                        </a:spcBef>
                        <a:spcAft>
                          <a:spcPts val="1000"/>
                        </a:spcAft>
                      </a:pPr>
                      <a:r>
                        <a:rPr lang="id-ID" sz="1800" b="1">
                          <a:solidFill>
                            <a:srgbClr val="000000"/>
                          </a:solidFill>
                          <a:effectLst/>
                          <a:latin typeface="Times New Roman" charset="0"/>
                          <a:ea typeface="Calibri" charset="0"/>
                          <a:cs typeface="Times New Roman" charset="0"/>
                        </a:rPr>
                        <a:t>Faktor Evaluasi</a:t>
                      </a:r>
                      <a:endParaRPr lang="en-US" sz="1800">
                        <a:effectLst/>
                        <a:latin typeface="Calibri" charset="0"/>
                        <a:ea typeface="Calibri" charset="0"/>
                        <a:cs typeface="Times New Roman" charset="0"/>
                      </a:endParaRPr>
                    </a:p>
                  </a:txBody>
                  <a:tcPr marL="68580" marR="68580" marT="0" marB="0" anchor="ctr"/>
                </a:tc>
                <a:tc hMerge="1">
                  <a:txBody>
                    <a:bodyPr/>
                    <a:lstStyle/>
                    <a:p>
                      <a:endParaRPr lang="en-US"/>
                    </a:p>
                  </a:txBody>
                  <a:tcPr/>
                </a:tc>
                <a:tc>
                  <a:txBody>
                    <a:bodyPr/>
                    <a:lstStyle/>
                    <a:p>
                      <a:pPr marL="0" marR="0" algn="ctr">
                        <a:lnSpc>
                          <a:spcPct val="100000"/>
                        </a:lnSpc>
                        <a:spcBef>
                          <a:spcPts val="0"/>
                        </a:spcBef>
                        <a:spcAft>
                          <a:spcPts val="1000"/>
                        </a:spcAft>
                      </a:pPr>
                      <a:r>
                        <a:rPr lang="id-ID" sz="1800" b="1">
                          <a:solidFill>
                            <a:srgbClr val="000000"/>
                          </a:solidFill>
                          <a:effectLst/>
                          <a:latin typeface="Times New Roman" charset="0"/>
                          <a:ea typeface="Calibri" charset="0"/>
                          <a:cs typeface="Times New Roman" charset="0"/>
                        </a:rPr>
                        <a:t>Nilai</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00000"/>
                        </a:lnSpc>
                        <a:spcBef>
                          <a:spcPts val="0"/>
                        </a:spcBef>
                        <a:spcAft>
                          <a:spcPts val="1000"/>
                        </a:spcAft>
                      </a:pPr>
                      <a:r>
                        <a:rPr lang="id-ID" sz="1800" b="1">
                          <a:solidFill>
                            <a:srgbClr val="000000"/>
                          </a:solidFill>
                          <a:effectLst/>
                          <a:latin typeface="Times New Roman" charset="0"/>
                          <a:ea typeface="Calibri" charset="0"/>
                          <a:cs typeface="Times New Roman" charset="0"/>
                        </a:rPr>
                        <a:t>Keterangan</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0"/>
                  </a:ext>
                </a:extLst>
              </a:tr>
              <a:tr h="370840">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1.</a:t>
                      </a:r>
                      <a:endParaRPr lang="en-US" sz="1800" dirty="0">
                        <a:effectLst/>
                        <a:latin typeface="Calibri" charset="0"/>
                        <a:ea typeface="Calibri" charset="0"/>
                        <a:cs typeface="Times New Roman" charset="0"/>
                      </a:endParaRPr>
                    </a:p>
                  </a:txBody>
                  <a:tcPr marL="68580" marR="68580" marT="0" marB="0"/>
                </a:tc>
                <a:tc gridSpan="2">
                  <a:txBody>
                    <a:bodyPr/>
                    <a:lstStyle/>
                    <a:p>
                      <a:pPr marL="0" marR="0">
                        <a:lnSpc>
                          <a:spcPct val="100000"/>
                        </a:lnSpc>
                        <a:spcBef>
                          <a:spcPts val="0"/>
                        </a:spcBef>
                        <a:spcAft>
                          <a:spcPts val="1000"/>
                        </a:spcAft>
                      </a:pPr>
                      <a:r>
                        <a:rPr lang="en-US" sz="1800">
                          <a:solidFill>
                            <a:srgbClr val="000000"/>
                          </a:solidFill>
                          <a:effectLst/>
                          <a:latin typeface="Times New Roman" charset="0"/>
                          <a:ea typeface="Calibri" charset="0"/>
                          <a:cs typeface="Times New Roman" charset="0"/>
                        </a:rPr>
                        <a:t>Faktor 1: Pengetahuan Yang dibutuhkan Jabatan</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950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Tingkat Faktor 1-6</a:t>
                      </a:r>
                      <a:endParaRPr lang="en-US" sz="18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1"/>
                  </a:ext>
                </a:extLst>
              </a:tr>
              <a:tr h="370840">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2.</a:t>
                      </a:r>
                      <a:endParaRPr lang="en-US" sz="1800" dirty="0">
                        <a:effectLst/>
                        <a:latin typeface="Calibri" charset="0"/>
                        <a:ea typeface="Calibri" charset="0"/>
                        <a:cs typeface="Times New Roman" charset="0"/>
                      </a:endParaRPr>
                    </a:p>
                  </a:txBody>
                  <a:tcPr marL="68580" marR="68580" marT="0" marB="0"/>
                </a:tc>
                <a:tc gridSpan="2">
                  <a:txBody>
                    <a:bodyPr/>
                    <a:lstStyle/>
                    <a:p>
                      <a:pPr marL="0" marR="0">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Faktor 2: Pengawasan Penyelia</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450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2-4</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2"/>
                  </a:ext>
                </a:extLst>
              </a:tr>
              <a:tr h="370840">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3.</a:t>
                      </a:r>
                      <a:endParaRPr lang="en-US" sz="1800" dirty="0">
                        <a:effectLst/>
                        <a:latin typeface="Calibri" charset="0"/>
                        <a:ea typeface="Calibri" charset="0"/>
                        <a:cs typeface="Times New Roman" charset="0"/>
                      </a:endParaRPr>
                    </a:p>
                  </a:txBody>
                  <a:tcPr marL="68580" marR="68580" marT="0" marB="0"/>
                </a:tc>
                <a:tc gridSpan="2">
                  <a:txBody>
                    <a:bodyPr/>
                    <a:lstStyle/>
                    <a:p>
                      <a:pPr marL="0" marR="0">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Faktor 3: Pedoman</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125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3-2</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3"/>
                  </a:ext>
                </a:extLst>
              </a:tr>
              <a:tr h="370840">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4.</a:t>
                      </a:r>
                      <a:endParaRPr lang="en-US" sz="1800" dirty="0">
                        <a:effectLst/>
                        <a:latin typeface="Calibri" charset="0"/>
                        <a:ea typeface="Calibri" charset="0"/>
                        <a:cs typeface="Times New Roman" charset="0"/>
                      </a:endParaRPr>
                    </a:p>
                  </a:txBody>
                  <a:tcPr marL="68580" marR="68580" marT="0" marB="0"/>
                </a:tc>
                <a:tc gridSpan="2">
                  <a:txBody>
                    <a:bodyPr/>
                    <a:lstStyle/>
                    <a:p>
                      <a:pPr marL="0" marR="0">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Faktor 4: Kompleksitas</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225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4-4</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4"/>
                  </a:ext>
                </a:extLst>
              </a:tr>
              <a:tr h="370840">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5.</a:t>
                      </a:r>
                      <a:endParaRPr lang="en-US" sz="1800" dirty="0">
                        <a:effectLst/>
                        <a:latin typeface="Calibri" charset="0"/>
                        <a:ea typeface="Calibri" charset="0"/>
                        <a:cs typeface="Times New Roman" charset="0"/>
                      </a:endParaRPr>
                    </a:p>
                  </a:txBody>
                  <a:tcPr marL="68580" marR="68580" marT="0" marB="0"/>
                </a:tc>
                <a:tc gridSpan="2">
                  <a:txBody>
                    <a:bodyPr/>
                    <a:lstStyle/>
                    <a:p>
                      <a:pPr marL="0" marR="0">
                        <a:lnSpc>
                          <a:spcPct val="100000"/>
                        </a:lnSpc>
                        <a:spcBef>
                          <a:spcPts val="0"/>
                        </a:spcBef>
                        <a:spcAft>
                          <a:spcPts val="1000"/>
                        </a:spcAft>
                      </a:pPr>
                      <a:r>
                        <a:rPr lang="en-US" sz="1800">
                          <a:solidFill>
                            <a:srgbClr val="000000"/>
                          </a:solidFill>
                          <a:effectLst/>
                          <a:latin typeface="Times New Roman" charset="0"/>
                          <a:ea typeface="Calibri" charset="0"/>
                          <a:cs typeface="Times New Roman" charset="0"/>
                        </a:rPr>
                        <a:t>Faktor 5: Ruang Lingkup dan Dampak</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255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5-4</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5"/>
                  </a:ext>
                </a:extLst>
              </a:tr>
              <a:tr h="370840">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6.</a:t>
                      </a:r>
                      <a:endParaRPr lang="en-US" sz="1800" dirty="0">
                        <a:effectLst/>
                        <a:latin typeface="Calibri" charset="0"/>
                        <a:ea typeface="Calibri" charset="0"/>
                        <a:cs typeface="Times New Roman" charset="0"/>
                      </a:endParaRPr>
                    </a:p>
                  </a:txBody>
                  <a:tcPr marL="68580" marR="68580" marT="0" marB="0"/>
                </a:tc>
                <a:tc gridSpan="2">
                  <a:txBody>
                    <a:bodyPr/>
                    <a:lstStyle/>
                    <a:p>
                      <a:pPr marL="0" marR="0">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Faktor 6: Hubungan Personal</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60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6-3</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6"/>
                  </a:ext>
                </a:extLst>
              </a:tr>
              <a:tr h="370840">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7.</a:t>
                      </a:r>
                      <a:endParaRPr lang="en-US" sz="1800" dirty="0">
                        <a:effectLst/>
                        <a:latin typeface="Calibri" charset="0"/>
                        <a:ea typeface="Calibri" charset="0"/>
                        <a:cs typeface="Times New Roman" charset="0"/>
                      </a:endParaRPr>
                    </a:p>
                  </a:txBody>
                  <a:tcPr marL="68580" marR="68580" marT="0" marB="0"/>
                </a:tc>
                <a:tc gridSpan="2">
                  <a:txBody>
                    <a:bodyPr/>
                    <a:lstStyle/>
                    <a:p>
                      <a:pPr marL="0" marR="0">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Faktor 7: Tujuan Hubungan</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120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7-2</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7"/>
                  </a:ext>
                </a:extLst>
              </a:tr>
              <a:tr h="370840">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8.</a:t>
                      </a:r>
                      <a:endParaRPr lang="en-US" sz="1800" dirty="0">
                        <a:effectLst/>
                        <a:latin typeface="Calibri" charset="0"/>
                        <a:ea typeface="Calibri" charset="0"/>
                        <a:cs typeface="Times New Roman" charset="0"/>
                      </a:endParaRPr>
                    </a:p>
                  </a:txBody>
                  <a:tcPr marL="68580" marR="68580" marT="0" marB="0"/>
                </a:tc>
                <a:tc gridSpan="2">
                  <a:txBody>
                    <a:bodyPr/>
                    <a:lstStyle/>
                    <a:p>
                      <a:pPr marL="0" marR="0">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Faktor 8: Persyaratan Fisik</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8-1</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8"/>
                  </a:ext>
                </a:extLst>
              </a:tr>
              <a:tr h="370840">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9.</a:t>
                      </a:r>
                      <a:endParaRPr lang="en-US" sz="1800" dirty="0">
                        <a:effectLst/>
                        <a:latin typeface="Calibri" charset="0"/>
                        <a:ea typeface="Calibri" charset="0"/>
                        <a:cs typeface="Times New Roman" charset="0"/>
                      </a:endParaRPr>
                    </a:p>
                  </a:txBody>
                  <a:tcPr marL="68580" marR="68580" marT="0" marB="0"/>
                </a:tc>
                <a:tc gridSpan="2">
                  <a:txBody>
                    <a:bodyPr/>
                    <a:lstStyle/>
                    <a:p>
                      <a:pPr marL="0" marR="0">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Faktor 9: Lingkungan Kerja</a:t>
                      </a:r>
                      <a:endParaRPr lang="en-US" sz="1800" dirty="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5</a:t>
                      </a:r>
                      <a:endParaRPr lang="en-US" sz="1800" dirty="0">
                        <a:effectLst/>
                        <a:latin typeface="Calibri" charset="0"/>
                        <a:ea typeface="Calibri" charset="0"/>
                        <a:cs typeface="Times New Roman" charset="0"/>
                      </a:endParaRPr>
                    </a:p>
                  </a:txBody>
                  <a:tcPr marL="68580" marR="68580" marT="0" marB="0" anchor="ctr"/>
                </a:tc>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Tingkat Faktor 9-1</a:t>
                      </a:r>
                      <a:endParaRPr lang="en-US" sz="18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9"/>
                  </a:ext>
                </a:extLst>
              </a:tr>
              <a:tr h="370840">
                <a:tc rowSpan="2" gridSpan="2">
                  <a:txBody>
                    <a:bodyPr/>
                    <a:lstStyle/>
                    <a:p>
                      <a:pPr marL="0" marR="0" algn="ctr">
                        <a:lnSpc>
                          <a:spcPct val="100000"/>
                        </a:lnSpc>
                        <a:spcBef>
                          <a:spcPts val="0"/>
                        </a:spcBef>
                        <a:spcAft>
                          <a:spcPts val="1000"/>
                        </a:spcAft>
                      </a:pPr>
                      <a:r>
                        <a:rPr lang="id-ID" sz="1800">
                          <a:solidFill>
                            <a:srgbClr val="000000"/>
                          </a:solidFill>
                          <a:effectLst/>
                          <a:latin typeface="Times New Roman" charset="0"/>
                          <a:ea typeface="Calibri" charset="0"/>
                          <a:cs typeface="Times New Roman" charset="0"/>
                        </a:rPr>
                        <a:t>Kesimpulan:</a:t>
                      </a:r>
                      <a:endParaRPr lang="en-US" sz="1800">
                        <a:effectLst/>
                        <a:latin typeface="Calibri" charset="0"/>
                        <a:ea typeface="Calibri" charset="0"/>
                        <a:cs typeface="Times New Roman" charset="0"/>
                      </a:endParaRPr>
                    </a:p>
                  </a:txBody>
                  <a:tcPr marL="68580" marR="68580" marT="0" marB="0" anchor="ctr"/>
                </a:tc>
                <a:tc rowSpan="2" hMerge="1">
                  <a:txBody>
                    <a:bodyPr/>
                    <a:lstStyle/>
                    <a:p>
                      <a:endParaRPr lang="en-US"/>
                    </a:p>
                  </a:txBody>
                  <a:tcPr/>
                </a:tc>
                <a:tc>
                  <a:txBody>
                    <a:bodyPr/>
                    <a:lstStyle/>
                    <a:p>
                      <a:pPr marL="0" marR="0" algn="r">
                        <a:lnSpc>
                          <a:spcPct val="100000"/>
                        </a:lnSpc>
                        <a:spcBef>
                          <a:spcPts val="0"/>
                        </a:spcBef>
                        <a:spcAft>
                          <a:spcPts val="1000"/>
                        </a:spcAft>
                      </a:pPr>
                      <a:r>
                        <a:rPr lang="id-ID" sz="1800" b="1" dirty="0">
                          <a:solidFill>
                            <a:srgbClr val="000000"/>
                          </a:solidFill>
                          <a:effectLst/>
                          <a:latin typeface="Times New Roman" charset="0"/>
                          <a:ea typeface="Calibri" charset="0"/>
                          <a:cs typeface="Times New Roman" charset="0"/>
                        </a:rPr>
                        <a:t>Total Nilai</a:t>
                      </a:r>
                      <a:endParaRPr lang="en-US" sz="1800" b="1" dirty="0">
                        <a:effectLst/>
                        <a:latin typeface="Calibri" charset="0"/>
                        <a:ea typeface="Calibri" charset="0"/>
                        <a:cs typeface="Times New Roman" charset="0"/>
                      </a:endParaRPr>
                    </a:p>
                  </a:txBody>
                  <a:tcPr marL="68580" marR="68580" marT="0" marB="0"/>
                </a:tc>
                <a:tc>
                  <a:txBody>
                    <a:bodyPr/>
                    <a:lstStyle/>
                    <a:p>
                      <a:pPr marL="0" marR="0" algn="ctr">
                        <a:lnSpc>
                          <a:spcPct val="100000"/>
                        </a:lnSpc>
                        <a:spcBef>
                          <a:spcPts val="0"/>
                        </a:spcBef>
                        <a:spcAft>
                          <a:spcPts val="1000"/>
                        </a:spcAft>
                      </a:pPr>
                      <a:r>
                        <a:rPr lang="id-ID" sz="1800" b="1">
                          <a:solidFill>
                            <a:srgbClr val="000000"/>
                          </a:solidFill>
                          <a:effectLst/>
                          <a:latin typeface="Times New Roman" charset="0"/>
                          <a:ea typeface="Calibri" charset="0"/>
                          <a:cs typeface="Times New Roman" charset="0"/>
                        </a:rPr>
                        <a:t>2195</a:t>
                      </a:r>
                      <a:endParaRPr lang="en-US" sz="1800" b="1">
                        <a:effectLst/>
                        <a:latin typeface="Calibri" charset="0"/>
                        <a:ea typeface="Calibri" charset="0"/>
                        <a:cs typeface="Times New Roman" charset="0"/>
                      </a:endParaRPr>
                    </a:p>
                  </a:txBody>
                  <a:tcPr marL="68580" marR="68580" marT="0" marB="0"/>
                </a:tc>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 </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10"/>
                  </a:ext>
                </a:extLst>
              </a:tr>
              <a:tr h="370840">
                <a:tc gridSpan="2" vMerge="1">
                  <a:txBody>
                    <a:bodyPr/>
                    <a:lstStyle/>
                    <a:p>
                      <a:endParaRPr lang="en-US"/>
                    </a:p>
                  </a:txBody>
                  <a:tcPr/>
                </a:tc>
                <a:tc hMerge="1" vMerge="1">
                  <a:txBody>
                    <a:bodyPr/>
                    <a:lstStyle/>
                    <a:p>
                      <a:endParaRPr lang="en-US"/>
                    </a:p>
                  </a:txBody>
                  <a:tcPr/>
                </a:tc>
                <a:tc>
                  <a:txBody>
                    <a:bodyPr/>
                    <a:lstStyle/>
                    <a:p>
                      <a:pPr marL="0" marR="0" algn="r">
                        <a:lnSpc>
                          <a:spcPct val="100000"/>
                        </a:lnSpc>
                        <a:spcBef>
                          <a:spcPts val="0"/>
                        </a:spcBef>
                        <a:spcAft>
                          <a:spcPts val="1000"/>
                        </a:spcAft>
                      </a:pPr>
                      <a:r>
                        <a:rPr lang="id-ID" sz="1800" b="1" dirty="0">
                          <a:solidFill>
                            <a:srgbClr val="000000"/>
                          </a:solidFill>
                          <a:effectLst/>
                          <a:latin typeface="Times New Roman" charset="0"/>
                          <a:ea typeface="Calibri" charset="0"/>
                          <a:cs typeface="Times New Roman" charset="0"/>
                        </a:rPr>
                        <a:t>Kelas Jabatan</a:t>
                      </a:r>
                      <a:endParaRPr lang="en-US" sz="1800" b="1" dirty="0">
                        <a:effectLst/>
                        <a:latin typeface="Calibri" charset="0"/>
                        <a:ea typeface="Calibri" charset="0"/>
                        <a:cs typeface="Times New Roman" charset="0"/>
                      </a:endParaRPr>
                    </a:p>
                  </a:txBody>
                  <a:tcPr marL="68580" marR="68580" marT="0" marB="0"/>
                </a:tc>
                <a:tc>
                  <a:txBody>
                    <a:bodyPr/>
                    <a:lstStyle/>
                    <a:p>
                      <a:pPr marL="0" marR="0" algn="ctr">
                        <a:lnSpc>
                          <a:spcPct val="100000"/>
                        </a:lnSpc>
                        <a:spcBef>
                          <a:spcPts val="0"/>
                        </a:spcBef>
                        <a:spcAft>
                          <a:spcPts val="1000"/>
                        </a:spcAft>
                      </a:pPr>
                      <a:r>
                        <a:rPr lang="id-ID" sz="1800" b="1" dirty="0">
                          <a:solidFill>
                            <a:srgbClr val="000000"/>
                          </a:solidFill>
                          <a:effectLst/>
                          <a:latin typeface="Times New Roman" charset="0"/>
                          <a:ea typeface="Calibri" charset="0"/>
                          <a:cs typeface="Times New Roman" charset="0"/>
                        </a:rPr>
                        <a:t>12</a:t>
                      </a:r>
                      <a:endParaRPr lang="en-US" sz="1800" b="1" dirty="0">
                        <a:effectLst/>
                        <a:latin typeface="Calibri" charset="0"/>
                        <a:ea typeface="Calibri" charset="0"/>
                        <a:cs typeface="Times New Roman" charset="0"/>
                      </a:endParaRPr>
                    </a:p>
                  </a:txBody>
                  <a:tcPr marL="68580" marR="68580" marT="0" marB="0"/>
                </a:tc>
                <a:tc>
                  <a:txBody>
                    <a:bodyPr/>
                    <a:lstStyle/>
                    <a:p>
                      <a:pPr marL="0" marR="0" algn="ctr">
                        <a:lnSpc>
                          <a:spcPct val="100000"/>
                        </a:lnSpc>
                        <a:spcBef>
                          <a:spcPts val="0"/>
                        </a:spcBef>
                        <a:spcAft>
                          <a:spcPts val="1000"/>
                        </a:spcAft>
                      </a:pPr>
                      <a:r>
                        <a:rPr lang="id-ID" sz="1800" dirty="0">
                          <a:solidFill>
                            <a:srgbClr val="000000"/>
                          </a:solidFill>
                          <a:effectLst/>
                          <a:latin typeface="Times New Roman" charset="0"/>
                          <a:ea typeface="Calibri" charset="0"/>
                          <a:cs typeface="Times New Roman" charset="0"/>
                        </a:rPr>
                        <a:t>(2105-2350)</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099099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54290"/>
            <a:ext cx="8911687" cy="128089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accent3"/>
                </a:solidFill>
              </a:rPr>
              <a:t>HASIL EVALUASI KELAS JABATAN </a:t>
            </a:r>
            <a:br>
              <a:rPr lang="en-US" sz="2800" b="1" dirty="0">
                <a:ln/>
                <a:solidFill>
                  <a:schemeClr val="accent3"/>
                </a:solidFill>
              </a:rPr>
            </a:br>
            <a:r>
              <a:rPr lang="en-US" sz="2800" b="1" dirty="0">
                <a:ln/>
                <a:solidFill>
                  <a:schemeClr val="accent3"/>
                </a:solidFill>
              </a:rPr>
              <a:t>PENGAWAS SEKOLAH MADYA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769245"/>
              </p:ext>
            </p:extLst>
          </p:nvPr>
        </p:nvGraphicFramePr>
        <p:xfrm>
          <a:off x="2544243" y="1354116"/>
          <a:ext cx="8915400" cy="4837176"/>
        </p:xfrm>
        <a:graphic>
          <a:graphicData uri="http://schemas.openxmlformats.org/drawingml/2006/table">
            <a:tbl>
              <a:tblPr firstRow="1" bandRow="1">
                <a:tableStyleId>{5C22544A-7EE6-4342-B048-85BDC9FD1C3A}</a:tableStyleId>
              </a:tblPr>
              <a:tblGrid>
                <a:gridCol w="573712">
                  <a:extLst>
                    <a:ext uri="{9D8B030D-6E8A-4147-A177-3AD203B41FA5}">
                      <a16:colId xmlns:a16="http://schemas.microsoft.com/office/drawing/2014/main" xmlns="" val="20000"/>
                    </a:ext>
                  </a:extLst>
                </a:gridCol>
                <a:gridCol w="2992448">
                  <a:extLst>
                    <a:ext uri="{9D8B030D-6E8A-4147-A177-3AD203B41FA5}">
                      <a16:colId xmlns:a16="http://schemas.microsoft.com/office/drawing/2014/main" xmlns="" val="20001"/>
                    </a:ext>
                  </a:extLst>
                </a:gridCol>
                <a:gridCol w="1783080">
                  <a:extLst>
                    <a:ext uri="{9D8B030D-6E8A-4147-A177-3AD203B41FA5}">
                      <a16:colId xmlns:a16="http://schemas.microsoft.com/office/drawing/2014/main" xmlns="" val="20002"/>
                    </a:ext>
                  </a:extLst>
                </a:gridCol>
                <a:gridCol w="1205547">
                  <a:extLst>
                    <a:ext uri="{9D8B030D-6E8A-4147-A177-3AD203B41FA5}">
                      <a16:colId xmlns:a16="http://schemas.microsoft.com/office/drawing/2014/main" xmlns="" val="20003"/>
                    </a:ext>
                  </a:extLst>
                </a:gridCol>
                <a:gridCol w="2360613">
                  <a:extLst>
                    <a:ext uri="{9D8B030D-6E8A-4147-A177-3AD203B41FA5}">
                      <a16:colId xmlns:a16="http://schemas.microsoft.com/office/drawing/2014/main" xmlns="" val="20004"/>
                    </a:ext>
                  </a:extLst>
                </a:gridCol>
              </a:tblGrid>
              <a:tr h="370840">
                <a:tc>
                  <a:txBody>
                    <a:bodyPr/>
                    <a:lstStyle/>
                    <a:p>
                      <a:pPr marL="0" marR="0" algn="ctr">
                        <a:lnSpc>
                          <a:spcPct val="115000"/>
                        </a:lnSpc>
                        <a:spcBef>
                          <a:spcPts val="0"/>
                        </a:spcBef>
                        <a:spcAft>
                          <a:spcPts val="1000"/>
                        </a:spcAft>
                      </a:pPr>
                      <a:r>
                        <a:rPr lang="id-ID" sz="1800" b="1" dirty="0">
                          <a:solidFill>
                            <a:srgbClr val="000000"/>
                          </a:solidFill>
                          <a:effectLst/>
                          <a:latin typeface="Times New Roman" charset="0"/>
                          <a:ea typeface="Calibri" charset="0"/>
                          <a:cs typeface="Times New Roman" charset="0"/>
                        </a:rPr>
                        <a:t>No.</a:t>
                      </a:r>
                      <a:endParaRPr lang="en-US" sz="1800" dirty="0">
                        <a:effectLst/>
                        <a:latin typeface="Calibri" charset="0"/>
                        <a:ea typeface="Calibri" charset="0"/>
                        <a:cs typeface="Times New Roman" charset="0"/>
                      </a:endParaRPr>
                    </a:p>
                  </a:txBody>
                  <a:tcPr marL="68580" marR="68580" marT="0" marB="0"/>
                </a:tc>
                <a:tc gridSpan="2">
                  <a:txBody>
                    <a:bodyPr/>
                    <a:lstStyle/>
                    <a:p>
                      <a:pPr marL="0" marR="0" algn="ctr">
                        <a:lnSpc>
                          <a:spcPct val="115000"/>
                        </a:lnSpc>
                        <a:spcBef>
                          <a:spcPts val="0"/>
                        </a:spcBef>
                        <a:spcAft>
                          <a:spcPts val="1000"/>
                        </a:spcAft>
                      </a:pPr>
                      <a:r>
                        <a:rPr lang="id-ID" sz="1800" b="1">
                          <a:solidFill>
                            <a:srgbClr val="000000"/>
                          </a:solidFill>
                          <a:effectLst/>
                          <a:latin typeface="Times New Roman" charset="0"/>
                          <a:ea typeface="Calibri" charset="0"/>
                          <a:cs typeface="Times New Roman" charset="0"/>
                        </a:rPr>
                        <a:t>Faktor Evaluasi</a:t>
                      </a:r>
                      <a:endParaRPr lang="en-US" sz="1800">
                        <a:effectLst/>
                        <a:latin typeface="Calibri" charset="0"/>
                        <a:ea typeface="Calibri" charset="0"/>
                        <a:cs typeface="Times New Roman" charset="0"/>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1000"/>
                        </a:spcAft>
                      </a:pPr>
                      <a:r>
                        <a:rPr lang="id-ID" sz="1800" b="1">
                          <a:solidFill>
                            <a:srgbClr val="000000"/>
                          </a:solidFill>
                          <a:effectLst/>
                          <a:latin typeface="Times New Roman" charset="0"/>
                          <a:ea typeface="Calibri" charset="0"/>
                          <a:cs typeface="Times New Roman" charset="0"/>
                        </a:rPr>
                        <a:t>Nilai</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b="1">
                          <a:solidFill>
                            <a:srgbClr val="000000"/>
                          </a:solidFill>
                          <a:effectLst/>
                          <a:latin typeface="Times New Roman" charset="0"/>
                          <a:ea typeface="Calibri" charset="0"/>
                          <a:cs typeface="Times New Roman" charset="0"/>
                        </a:rPr>
                        <a:t>Keterangan</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0"/>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1.</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en-US" sz="1800">
                          <a:solidFill>
                            <a:srgbClr val="000000"/>
                          </a:solidFill>
                          <a:effectLst/>
                          <a:latin typeface="Times New Roman" charset="0"/>
                          <a:ea typeface="Calibri" charset="0"/>
                          <a:cs typeface="Times New Roman" charset="0"/>
                        </a:rPr>
                        <a:t>Faktor 1: Pengetahuan Yang dibutuhkan Jabatan</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 </a:t>
                      </a:r>
                      <a:endParaRPr lang="en-US" sz="1800">
                        <a:effectLst/>
                        <a:latin typeface="Calibri" charset="0"/>
                        <a:ea typeface="Calibri" charset="0"/>
                        <a:cs typeface="Times New Roman" charset="0"/>
                      </a:endParaRPr>
                    </a:p>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1250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1-7</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1"/>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2.</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2: Pengawasan Penyelia</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450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2-4</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2"/>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3.</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3: Pedoman</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125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3-2</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3"/>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4.</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4: Kompleksitas</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225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4-4</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4"/>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5.</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en-US" sz="1800">
                          <a:solidFill>
                            <a:srgbClr val="000000"/>
                          </a:solidFill>
                          <a:effectLst/>
                          <a:latin typeface="Times New Roman" charset="0"/>
                          <a:ea typeface="Calibri" charset="0"/>
                          <a:cs typeface="Times New Roman" charset="0"/>
                        </a:rPr>
                        <a:t>Faktor 5: Ruang Lingkup dan Dampak</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325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5-5</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5"/>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6.</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6: Hubungan Personal</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60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6-3</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6"/>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7.</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7: Tujuan Hubungan</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220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7-4</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7"/>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8.</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8: Persyaratan Fisik</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8-1</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8"/>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9.</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9: Lingkungan Kerja</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9-1</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9"/>
                  </a:ext>
                </a:extLst>
              </a:tr>
              <a:tr h="370840">
                <a:tc rowSpan="2" gridSpan="2">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Kesimpulan:</a:t>
                      </a:r>
                      <a:endParaRPr lang="en-US" sz="1800">
                        <a:effectLst/>
                        <a:latin typeface="Calibri" charset="0"/>
                        <a:ea typeface="Calibri" charset="0"/>
                        <a:cs typeface="Times New Roman" charset="0"/>
                      </a:endParaRPr>
                    </a:p>
                  </a:txBody>
                  <a:tcPr marL="68580" marR="68580" marT="0" marB="0" anchor="ctr"/>
                </a:tc>
                <a:tc rowSpan="2" hMerge="1">
                  <a:txBody>
                    <a:bodyPr/>
                    <a:lstStyle/>
                    <a:p>
                      <a:endParaRPr lang="en-US"/>
                    </a:p>
                  </a:txBody>
                  <a:tcPr/>
                </a:tc>
                <a:tc>
                  <a:txBody>
                    <a:bodyPr/>
                    <a:lstStyle/>
                    <a:p>
                      <a:pPr marL="0" marR="0" algn="r">
                        <a:lnSpc>
                          <a:spcPct val="115000"/>
                        </a:lnSpc>
                        <a:spcBef>
                          <a:spcPts val="0"/>
                        </a:spcBef>
                        <a:spcAft>
                          <a:spcPts val="1000"/>
                        </a:spcAft>
                      </a:pPr>
                      <a:r>
                        <a:rPr lang="id-ID" sz="1800" b="1" dirty="0">
                          <a:solidFill>
                            <a:srgbClr val="000000"/>
                          </a:solidFill>
                          <a:effectLst/>
                          <a:latin typeface="Times New Roman" charset="0"/>
                          <a:ea typeface="Calibri" charset="0"/>
                          <a:cs typeface="Times New Roman" charset="0"/>
                        </a:rPr>
                        <a:t>Total Nilai</a:t>
                      </a:r>
                      <a:endParaRPr lang="en-US" sz="1800" b="1"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b="1">
                          <a:solidFill>
                            <a:srgbClr val="000000"/>
                          </a:solidFill>
                          <a:effectLst/>
                          <a:latin typeface="Times New Roman" charset="0"/>
                          <a:ea typeface="Calibri" charset="0"/>
                          <a:cs typeface="Times New Roman" charset="0"/>
                        </a:rPr>
                        <a:t>2665</a:t>
                      </a:r>
                      <a:endParaRPr lang="en-US" sz="1800" b="1">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 </a:t>
                      </a:r>
                      <a:endParaRPr lang="en-US" sz="18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10"/>
                  </a:ext>
                </a:extLst>
              </a:tr>
              <a:tr h="370840">
                <a:tc gridSpan="2" vMerge="1">
                  <a:txBody>
                    <a:bodyPr/>
                    <a:lstStyle/>
                    <a:p>
                      <a:endParaRPr lang="en-US"/>
                    </a:p>
                  </a:txBody>
                  <a:tcPr/>
                </a:tc>
                <a:tc hMerge="1" vMerge="1">
                  <a:txBody>
                    <a:bodyPr/>
                    <a:lstStyle/>
                    <a:p>
                      <a:endParaRPr lang="en-US"/>
                    </a:p>
                  </a:txBody>
                  <a:tcPr/>
                </a:tc>
                <a:tc>
                  <a:txBody>
                    <a:bodyPr/>
                    <a:lstStyle/>
                    <a:p>
                      <a:pPr marL="0" marR="0" algn="r">
                        <a:lnSpc>
                          <a:spcPct val="115000"/>
                        </a:lnSpc>
                        <a:spcBef>
                          <a:spcPts val="0"/>
                        </a:spcBef>
                        <a:spcAft>
                          <a:spcPts val="1000"/>
                        </a:spcAft>
                      </a:pPr>
                      <a:r>
                        <a:rPr lang="id-ID" sz="1800" b="1" dirty="0">
                          <a:solidFill>
                            <a:srgbClr val="000000"/>
                          </a:solidFill>
                          <a:effectLst/>
                          <a:latin typeface="Times New Roman" charset="0"/>
                          <a:ea typeface="Calibri" charset="0"/>
                          <a:cs typeface="Times New Roman" charset="0"/>
                        </a:rPr>
                        <a:t>Kelas Jabatan</a:t>
                      </a:r>
                      <a:endParaRPr lang="en-US" sz="1800" b="1"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b="1" dirty="0">
                          <a:solidFill>
                            <a:srgbClr val="000000"/>
                          </a:solidFill>
                          <a:effectLst/>
                          <a:latin typeface="Times New Roman" charset="0"/>
                          <a:ea typeface="Calibri" charset="0"/>
                          <a:cs typeface="Times New Roman" charset="0"/>
                        </a:rPr>
                        <a:t>13</a:t>
                      </a:r>
                      <a:endParaRPr lang="en-US" sz="1800" b="1"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(2355-2750)</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115994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54290"/>
            <a:ext cx="8911687" cy="128089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accent6">
                    <a:lumMod val="50000"/>
                  </a:schemeClr>
                </a:solidFill>
              </a:rPr>
              <a:t>HASIL EVALUASI KELAS JABATAN </a:t>
            </a:r>
            <a:br>
              <a:rPr lang="en-US" sz="2800" b="1" dirty="0">
                <a:ln/>
                <a:solidFill>
                  <a:schemeClr val="accent6">
                    <a:lumMod val="50000"/>
                  </a:schemeClr>
                </a:solidFill>
              </a:rPr>
            </a:br>
            <a:r>
              <a:rPr lang="en-US" sz="2800" b="1" dirty="0">
                <a:ln/>
                <a:solidFill>
                  <a:schemeClr val="accent6">
                    <a:lumMod val="50000"/>
                  </a:schemeClr>
                </a:solidFill>
              </a:rPr>
              <a:t>PENGAWAS SEKOLAH MADYA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4558601"/>
              </p:ext>
            </p:extLst>
          </p:nvPr>
        </p:nvGraphicFramePr>
        <p:xfrm>
          <a:off x="2589213" y="1563980"/>
          <a:ext cx="8915400" cy="4482892"/>
        </p:xfrm>
        <a:graphic>
          <a:graphicData uri="http://schemas.openxmlformats.org/drawingml/2006/table">
            <a:tbl>
              <a:tblPr firstRow="1" bandRow="1">
                <a:tableStyleId>{5C22544A-7EE6-4342-B048-85BDC9FD1C3A}</a:tableStyleId>
              </a:tblPr>
              <a:tblGrid>
                <a:gridCol w="783574">
                  <a:extLst>
                    <a:ext uri="{9D8B030D-6E8A-4147-A177-3AD203B41FA5}">
                      <a16:colId xmlns:a16="http://schemas.microsoft.com/office/drawing/2014/main" xmlns="" val="20000"/>
                    </a:ext>
                  </a:extLst>
                </a:gridCol>
                <a:gridCol w="2782586">
                  <a:extLst>
                    <a:ext uri="{9D8B030D-6E8A-4147-A177-3AD203B41FA5}">
                      <a16:colId xmlns:a16="http://schemas.microsoft.com/office/drawing/2014/main" xmlns="" val="20001"/>
                    </a:ext>
                  </a:extLst>
                </a:gridCol>
                <a:gridCol w="2344050">
                  <a:extLst>
                    <a:ext uri="{9D8B030D-6E8A-4147-A177-3AD203B41FA5}">
                      <a16:colId xmlns:a16="http://schemas.microsoft.com/office/drawing/2014/main" xmlns="" val="20002"/>
                    </a:ext>
                  </a:extLst>
                </a:gridCol>
                <a:gridCol w="884420">
                  <a:extLst>
                    <a:ext uri="{9D8B030D-6E8A-4147-A177-3AD203B41FA5}">
                      <a16:colId xmlns:a16="http://schemas.microsoft.com/office/drawing/2014/main" xmlns="" val="20003"/>
                    </a:ext>
                  </a:extLst>
                </a:gridCol>
                <a:gridCol w="2120770">
                  <a:extLst>
                    <a:ext uri="{9D8B030D-6E8A-4147-A177-3AD203B41FA5}">
                      <a16:colId xmlns:a16="http://schemas.microsoft.com/office/drawing/2014/main" xmlns="" val="20004"/>
                    </a:ext>
                  </a:extLst>
                </a:gridCol>
              </a:tblGrid>
              <a:tr h="370840">
                <a:tc>
                  <a:txBody>
                    <a:bodyPr/>
                    <a:lstStyle/>
                    <a:p>
                      <a:pPr marL="0" marR="0" algn="ctr">
                        <a:lnSpc>
                          <a:spcPct val="115000"/>
                        </a:lnSpc>
                        <a:spcBef>
                          <a:spcPts val="0"/>
                        </a:spcBef>
                        <a:spcAft>
                          <a:spcPts val="1000"/>
                        </a:spcAft>
                      </a:pPr>
                      <a:r>
                        <a:rPr lang="id-ID" sz="1800" b="1" dirty="0">
                          <a:solidFill>
                            <a:srgbClr val="000000"/>
                          </a:solidFill>
                          <a:effectLst/>
                          <a:latin typeface="Times New Roman" charset="0"/>
                          <a:ea typeface="Calibri" charset="0"/>
                          <a:cs typeface="Times New Roman" charset="0"/>
                        </a:rPr>
                        <a:t>No.</a:t>
                      </a:r>
                      <a:endParaRPr lang="en-US" sz="1800" dirty="0">
                        <a:effectLst/>
                        <a:latin typeface="Calibri" charset="0"/>
                        <a:ea typeface="Calibri" charset="0"/>
                        <a:cs typeface="Times New Roman" charset="0"/>
                      </a:endParaRPr>
                    </a:p>
                  </a:txBody>
                  <a:tcPr marL="68580" marR="68580" marT="0" marB="0"/>
                </a:tc>
                <a:tc gridSpan="2">
                  <a:txBody>
                    <a:bodyPr/>
                    <a:lstStyle/>
                    <a:p>
                      <a:pPr marL="0" marR="0" algn="ctr">
                        <a:lnSpc>
                          <a:spcPct val="115000"/>
                        </a:lnSpc>
                        <a:spcBef>
                          <a:spcPts val="0"/>
                        </a:spcBef>
                        <a:spcAft>
                          <a:spcPts val="1000"/>
                        </a:spcAft>
                      </a:pPr>
                      <a:r>
                        <a:rPr lang="id-ID" sz="1800" b="1">
                          <a:solidFill>
                            <a:srgbClr val="000000"/>
                          </a:solidFill>
                          <a:effectLst/>
                          <a:latin typeface="Times New Roman" charset="0"/>
                          <a:ea typeface="Calibri" charset="0"/>
                          <a:cs typeface="Times New Roman" charset="0"/>
                        </a:rPr>
                        <a:t>Faktor Evaluasi</a:t>
                      </a:r>
                      <a:endParaRPr lang="en-US" sz="1800">
                        <a:effectLst/>
                        <a:latin typeface="Calibri" charset="0"/>
                        <a:ea typeface="Calibri" charset="0"/>
                        <a:cs typeface="Times New Roman" charset="0"/>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1000"/>
                        </a:spcAft>
                      </a:pPr>
                      <a:r>
                        <a:rPr lang="id-ID" sz="1800" b="1">
                          <a:solidFill>
                            <a:srgbClr val="000000"/>
                          </a:solidFill>
                          <a:effectLst/>
                          <a:latin typeface="Times New Roman" charset="0"/>
                          <a:ea typeface="Calibri" charset="0"/>
                          <a:cs typeface="Times New Roman" charset="0"/>
                        </a:rPr>
                        <a:t>Nilai</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b="1">
                          <a:solidFill>
                            <a:srgbClr val="000000"/>
                          </a:solidFill>
                          <a:effectLst/>
                          <a:latin typeface="Times New Roman" charset="0"/>
                          <a:ea typeface="Calibri" charset="0"/>
                          <a:cs typeface="Times New Roman" charset="0"/>
                        </a:rPr>
                        <a:t>Keterangan</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0"/>
                  </a:ext>
                </a:extLst>
              </a:tr>
              <a:tr h="403652">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1.</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en-US" sz="1800" dirty="0" err="1">
                          <a:solidFill>
                            <a:srgbClr val="000000"/>
                          </a:solidFill>
                          <a:effectLst/>
                          <a:latin typeface="Times New Roman" charset="0"/>
                          <a:ea typeface="Calibri" charset="0"/>
                          <a:cs typeface="Times New Roman" charset="0"/>
                        </a:rPr>
                        <a:t>Faktor</a:t>
                      </a:r>
                      <a:r>
                        <a:rPr lang="en-US" sz="1800" dirty="0">
                          <a:solidFill>
                            <a:srgbClr val="000000"/>
                          </a:solidFill>
                          <a:effectLst/>
                          <a:latin typeface="Times New Roman" charset="0"/>
                          <a:ea typeface="Calibri" charset="0"/>
                          <a:cs typeface="Times New Roman" charset="0"/>
                        </a:rPr>
                        <a:t> 1: </a:t>
                      </a:r>
                      <a:r>
                        <a:rPr lang="en-US" sz="1800" dirty="0" err="1">
                          <a:solidFill>
                            <a:srgbClr val="000000"/>
                          </a:solidFill>
                          <a:effectLst/>
                          <a:latin typeface="Times New Roman" charset="0"/>
                          <a:ea typeface="Calibri" charset="0"/>
                          <a:cs typeface="Times New Roman" charset="0"/>
                        </a:rPr>
                        <a:t>Pengetahuan</a:t>
                      </a:r>
                      <a:r>
                        <a:rPr lang="en-US" sz="1800" dirty="0">
                          <a:solidFill>
                            <a:srgbClr val="000000"/>
                          </a:solidFill>
                          <a:effectLst/>
                          <a:latin typeface="Times New Roman" charset="0"/>
                          <a:ea typeface="Calibri" charset="0"/>
                          <a:cs typeface="Times New Roman" charset="0"/>
                        </a:rPr>
                        <a:t> Yang </a:t>
                      </a:r>
                      <a:r>
                        <a:rPr lang="en-US" sz="1800" dirty="0" err="1">
                          <a:solidFill>
                            <a:srgbClr val="000000"/>
                          </a:solidFill>
                          <a:effectLst/>
                          <a:latin typeface="Times New Roman" charset="0"/>
                          <a:ea typeface="Calibri" charset="0"/>
                          <a:cs typeface="Times New Roman" charset="0"/>
                        </a:rPr>
                        <a:t>dibutuhkan</a:t>
                      </a:r>
                      <a:r>
                        <a:rPr lang="en-US" sz="1800" dirty="0">
                          <a:solidFill>
                            <a:srgbClr val="000000"/>
                          </a:solidFill>
                          <a:effectLst/>
                          <a:latin typeface="Times New Roman" charset="0"/>
                          <a:ea typeface="Calibri" charset="0"/>
                          <a:cs typeface="Times New Roman" charset="0"/>
                        </a:rPr>
                        <a:t> </a:t>
                      </a:r>
                      <a:r>
                        <a:rPr lang="en-US" sz="1800" dirty="0" err="1">
                          <a:solidFill>
                            <a:srgbClr val="000000"/>
                          </a:solidFill>
                          <a:effectLst/>
                          <a:latin typeface="Times New Roman" charset="0"/>
                          <a:ea typeface="Calibri" charset="0"/>
                          <a:cs typeface="Times New Roman" charset="0"/>
                        </a:rPr>
                        <a:t>Jabatan</a:t>
                      </a:r>
                      <a:endParaRPr lang="en-US" sz="1800" dirty="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 1250</a:t>
                      </a:r>
                      <a:endParaRPr lang="en-US" sz="1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1-7</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1"/>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2.</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2: Pengawasan Penyelia</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450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2-4</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2"/>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3.</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3: Pedoman</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450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3-4</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3"/>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4.</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4: Kompleksitas</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325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4-5</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4"/>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5.</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en-US" sz="1800">
                          <a:solidFill>
                            <a:srgbClr val="000000"/>
                          </a:solidFill>
                          <a:effectLst/>
                          <a:latin typeface="Times New Roman" charset="0"/>
                          <a:ea typeface="Calibri" charset="0"/>
                          <a:cs typeface="Times New Roman" charset="0"/>
                        </a:rPr>
                        <a:t>Faktor 5: Ruang Lingkup dan Dampak</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255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5-4</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5"/>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6.</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6: Hubungan Personal</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60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6-2</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6"/>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7.</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7: Tujuan Hubungan</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120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7-3</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7"/>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8.</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8: Persyaratan Fisik</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8-1</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8"/>
                  </a:ext>
                </a:extLst>
              </a:tr>
              <a:tr h="370840">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9.</a:t>
                      </a:r>
                      <a:endParaRPr lang="en-US" sz="1800">
                        <a:effectLst/>
                        <a:latin typeface="Calibri" charset="0"/>
                        <a:ea typeface="Calibri" charset="0"/>
                        <a:cs typeface="Times New Roman" charset="0"/>
                      </a:endParaRPr>
                    </a:p>
                  </a:txBody>
                  <a:tcPr marL="68580" marR="68580" marT="0" marB="0"/>
                </a:tc>
                <a:tc gridSpan="2">
                  <a:txBody>
                    <a:bodyPr/>
                    <a:lstStyle/>
                    <a:p>
                      <a:pPr marL="0" marR="0">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Faktor 9: Lingkungan Kerja</a:t>
                      </a:r>
                      <a:endParaRPr lang="en-US" sz="18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5</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Tingkat Faktor 9-1</a:t>
                      </a:r>
                      <a:endParaRPr lang="en-US" sz="18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9"/>
                  </a:ext>
                </a:extLst>
              </a:tr>
              <a:tr h="370840">
                <a:tc rowSpan="2" gridSpan="2">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Kesimpulan:</a:t>
                      </a:r>
                      <a:endParaRPr lang="en-US" sz="1800">
                        <a:effectLst/>
                        <a:latin typeface="Calibri" charset="0"/>
                        <a:ea typeface="Calibri" charset="0"/>
                        <a:cs typeface="Times New Roman" charset="0"/>
                      </a:endParaRPr>
                    </a:p>
                  </a:txBody>
                  <a:tcPr marL="68580" marR="68580" marT="0" marB="0" anchor="ctr"/>
                </a:tc>
                <a:tc rowSpan="2" hMerge="1">
                  <a:txBody>
                    <a:bodyPr/>
                    <a:lstStyle/>
                    <a:p>
                      <a:endParaRPr lang="en-US"/>
                    </a:p>
                  </a:txBody>
                  <a:tcPr/>
                </a:tc>
                <a:tc>
                  <a:txBody>
                    <a:bodyPr/>
                    <a:lstStyle/>
                    <a:p>
                      <a:pPr marL="0" marR="0" algn="r">
                        <a:lnSpc>
                          <a:spcPct val="115000"/>
                        </a:lnSpc>
                        <a:spcBef>
                          <a:spcPts val="0"/>
                        </a:spcBef>
                        <a:spcAft>
                          <a:spcPts val="1000"/>
                        </a:spcAft>
                      </a:pPr>
                      <a:r>
                        <a:rPr lang="id-ID" sz="1800" b="1" dirty="0">
                          <a:solidFill>
                            <a:srgbClr val="000000"/>
                          </a:solidFill>
                          <a:effectLst/>
                          <a:latin typeface="Times New Roman" charset="0"/>
                          <a:ea typeface="Calibri" charset="0"/>
                          <a:cs typeface="Times New Roman" charset="0"/>
                        </a:rPr>
                        <a:t>Total Nilai</a:t>
                      </a:r>
                      <a:endParaRPr lang="en-US" sz="1800" b="1"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b="1">
                          <a:solidFill>
                            <a:srgbClr val="000000"/>
                          </a:solidFill>
                          <a:effectLst/>
                          <a:latin typeface="Times New Roman" charset="0"/>
                          <a:ea typeface="Calibri" charset="0"/>
                          <a:cs typeface="Times New Roman" charset="0"/>
                        </a:rPr>
                        <a:t>2920</a:t>
                      </a:r>
                      <a:endParaRPr lang="en-US" sz="1800" b="1">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 </a:t>
                      </a:r>
                      <a:endParaRPr lang="en-US" sz="18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10"/>
                  </a:ext>
                </a:extLst>
              </a:tr>
              <a:tr h="370840">
                <a:tc gridSpan="2" vMerge="1">
                  <a:txBody>
                    <a:bodyPr/>
                    <a:lstStyle/>
                    <a:p>
                      <a:endParaRPr lang="en-US"/>
                    </a:p>
                  </a:txBody>
                  <a:tcPr/>
                </a:tc>
                <a:tc hMerge="1" vMerge="1">
                  <a:txBody>
                    <a:bodyPr/>
                    <a:lstStyle/>
                    <a:p>
                      <a:endParaRPr lang="en-US"/>
                    </a:p>
                  </a:txBody>
                  <a:tcPr/>
                </a:tc>
                <a:tc>
                  <a:txBody>
                    <a:bodyPr/>
                    <a:lstStyle/>
                    <a:p>
                      <a:pPr marL="0" marR="0" algn="r">
                        <a:lnSpc>
                          <a:spcPct val="115000"/>
                        </a:lnSpc>
                        <a:spcBef>
                          <a:spcPts val="0"/>
                        </a:spcBef>
                        <a:spcAft>
                          <a:spcPts val="1000"/>
                        </a:spcAft>
                      </a:pPr>
                      <a:r>
                        <a:rPr lang="id-ID" sz="1800" b="1" dirty="0">
                          <a:solidFill>
                            <a:srgbClr val="000000"/>
                          </a:solidFill>
                          <a:effectLst/>
                          <a:latin typeface="Times New Roman" charset="0"/>
                          <a:ea typeface="Calibri" charset="0"/>
                          <a:cs typeface="Times New Roman" charset="0"/>
                        </a:rPr>
                        <a:t>Kelas Jabatan</a:t>
                      </a:r>
                      <a:endParaRPr lang="en-US" sz="1800" b="1"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b="1" dirty="0">
                          <a:solidFill>
                            <a:srgbClr val="000000"/>
                          </a:solidFill>
                          <a:effectLst/>
                          <a:latin typeface="Times New Roman" charset="0"/>
                          <a:ea typeface="Calibri" charset="0"/>
                          <a:cs typeface="Times New Roman" charset="0"/>
                        </a:rPr>
                        <a:t>14</a:t>
                      </a:r>
                      <a:endParaRPr lang="en-US" sz="1800" b="1"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(2755-3150)</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78081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79">
            <a:extLst>
              <a:ext uri="{FF2B5EF4-FFF2-40B4-BE49-F238E27FC236}">
                <a16:creationId xmlns:a16="http://schemas.microsoft.com/office/drawing/2014/main" xmlns="" id="{7CA5823F-90CE-4F33-B9B8-EB7A3C0C58C8}"/>
              </a:ext>
            </a:extLst>
          </p:cNvPr>
          <p:cNvSpPr txBox="1">
            <a:spLocks noChangeArrowheads="1"/>
          </p:cNvSpPr>
          <p:nvPr/>
        </p:nvSpPr>
        <p:spPr bwMode="auto">
          <a:xfrm>
            <a:off x="5364163" y="-15875"/>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400" b="1">
                <a:solidFill>
                  <a:srgbClr val="000000"/>
                </a:solidFill>
                <a:latin typeface="Tahoma" panose="020B0604030504040204" pitchFamily="34" charset="0"/>
              </a:rPr>
              <a:t>DIREKTORAT JENDERAL GURU DAN TENAGA KEPENDIDIKAN</a:t>
            </a:r>
          </a:p>
        </p:txBody>
      </p:sp>
      <p:sp>
        <p:nvSpPr>
          <p:cNvPr id="8195" name="Rectangle 6">
            <a:extLst>
              <a:ext uri="{FF2B5EF4-FFF2-40B4-BE49-F238E27FC236}">
                <a16:creationId xmlns:a16="http://schemas.microsoft.com/office/drawing/2014/main" xmlns="" id="{D9C81F55-4BDF-4FAC-9D9E-C8F5F5A79927}"/>
              </a:ext>
            </a:extLst>
          </p:cNvPr>
          <p:cNvSpPr>
            <a:spLocks noChangeArrowheads="1"/>
          </p:cNvSpPr>
          <p:nvPr/>
        </p:nvSpPr>
        <p:spPr bwMode="auto">
          <a:xfrm>
            <a:off x="1690689" y="2143126"/>
            <a:ext cx="1685925" cy="423863"/>
          </a:xfrm>
          <a:prstGeom prst="rect">
            <a:avLst/>
          </a:prstGeom>
          <a:solidFill>
            <a:schemeClr val="accent5"/>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ts val="900"/>
              </a:lnSpc>
              <a:spcBef>
                <a:spcPct val="0"/>
              </a:spcBef>
              <a:buNone/>
              <a:defRPr/>
            </a:pPr>
            <a:r>
              <a:rPr lang="nl-NL" altLang="en-US" sz="700">
                <a:solidFill>
                  <a:srgbClr val="000000"/>
                </a:solidFill>
                <a:latin typeface="Tahoma" pitchFamily="34" charset="0"/>
                <a:cs typeface="Tahoma" pitchFamily="34" charset="0"/>
              </a:rPr>
              <a:t>DIREKTORAT </a:t>
            </a:r>
          </a:p>
          <a:p>
            <a:pPr algn="ctr">
              <a:lnSpc>
                <a:spcPts val="900"/>
              </a:lnSpc>
              <a:spcBef>
                <a:spcPct val="0"/>
              </a:spcBef>
              <a:buNone/>
              <a:defRPr/>
            </a:pPr>
            <a:r>
              <a:rPr lang="nl-NL" altLang="en-US" sz="700">
                <a:solidFill>
                  <a:srgbClr val="000000"/>
                </a:solidFill>
                <a:latin typeface="Tahoma" pitchFamily="34" charset="0"/>
                <a:cs typeface="Tahoma" pitchFamily="34" charset="0"/>
              </a:rPr>
              <a:t>PEMBINAAN GTK PAUD DAN DIKMAS</a:t>
            </a:r>
          </a:p>
        </p:txBody>
      </p:sp>
      <p:sp>
        <p:nvSpPr>
          <p:cNvPr id="8196" name="Rectangle 7">
            <a:extLst>
              <a:ext uri="{FF2B5EF4-FFF2-40B4-BE49-F238E27FC236}">
                <a16:creationId xmlns:a16="http://schemas.microsoft.com/office/drawing/2014/main" xmlns="" id="{5A3C04A8-9340-41C6-9C2E-BDE2F5FFD40F}"/>
              </a:ext>
            </a:extLst>
          </p:cNvPr>
          <p:cNvSpPr>
            <a:spLocks noChangeArrowheads="1"/>
          </p:cNvSpPr>
          <p:nvPr/>
        </p:nvSpPr>
        <p:spPr bwMode="auto">
          <a:xfrm>
            <a:off x="3802063" y="2166938"/>
            <a:ext cx="1897062" cy="423862"/>
          </a:xfrm>
          <a:prstGeom prst="rect">
            <a:avLst/>
          </a:prstGeom>
          <a:solidFill>
            <a:schemeClr val="accent3">
              <a:lumMod val="60000"/>
              <a:lumOff val="40000"/>
            </a:schemeClr>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ts val="900"/>
              </a:lnSpc>
              <a:spcBef>
                <a:spcPct val="0"/>
              </a:spcBef>
              <a:buNone/>
              <a:defRPr/>
            </a:pPr>
            <a:r>
              <a:rPr lang="nl-NL" altLang="en-US" sz="800" dirty="0">
                <a:solidFill>
                  <a:srgbClr val="000000"/>
                </a:solidFill>
                <a:latin typeface="Tahoma" pitchFamily="34" charset="0"/>
                <a:cs typeface="Tahoma" pitchFamily="34" charset="0"/>
              </a:rPr>
              <a:t>DIREKTORAT </a:t>
            </a:r>
          </a:p>
          <a:p>
            <a:pPr algn="ctr">
              <a:lnSpc>
                <a:spcPts val="900"/>
              </a:lnSpc>
              <a:spcBef>
                <a:spcPct val="0"/>
              </a:spcBef>
              <a:buNone/>
              <a:defRPr/>
            </a:pPr>
            <a:r>
              <a:rPr lang="nl-NL" altLang="en-US" sz="800" dirty="0">
                <a:solidFill>
                  <a:srgbClr val="000000"/>
                </a:solidFill>
                <a:latin typeface="Tahoma" pitchFamily="34" charset="0"/>
                <a:cs typeface="Tahoma" pitchFamily="34" charset="0"/>
              </a:rPr>
              <a:t>PEMBINAAN GURU </a:t>
            </a:r>
          </a:p>
          <a:p>
            <a:pPr algn="ctr">
              <a:lnSpc>
                <a:spcPts val="900"/>
              </a:lnSpc>
              <a:spcBef>
                <a:spcPct val="0"/>
              </a:spcBef>
              <a:buNone/>
              <a:defRPr/>
            </a:pPr>
            <a:r>
              <a:rPr lang="nl-NL" altLang="en-US" sz="800" dirty="0">
                <a:solidFill>
                  <a:srgbClr val="000000"/>
                </a:solidFill>
                <a:latin typeface="Tahoma" pitchFamily="34" charset="0"/>
                <a:cs typeface="Tahoma" pitchFamily="34" charset="0"/>
              </a:rPr>
              <a:t>PENDIDIKAN DASAR</a:t>
            </a:r>
          </a:p>
        </p:txBody>
      </p:sp>
      <p:sp>
        <p:nvSpPr>
          <p:cNvPr id="8197" name="Rectangle 8">
            <a:extLst>
              <a:ext uri="{FF2B5EF4-FFF2-40B4-BE49-F238E27FC236}">
                <a16:creationId xmlns:a16="http://schemas.microsoft.com/office/drawing/2014/main" xmlns="" id="{D3B8BFC9-014E-4C2D-923E-380E484E09D8}"/>
              </a:ext>
            </a:extLst>
          </p:cNvPr>
          <p:cNvSpPr>
            <a:spLocks noChangeArrowheads="1"/>
          </p:cNvSpPr>
          <p:nvPr/>
        </p:nvSpPr>
        <p:spPr bwMode="auto">
          <a:xfrm>
            <a:off x="6365875" y="2159000"/>
            <a:ext cx="1892300" cy="431800"/>
          </a:xfrm>
          <a:prstGeom prst="rect">
            <a:avLst/>
          </a:prstGeom>
          <a:solidFill>
            <a:schemeClr val="accent4">
              <a:lumMod val="60000"/>
              <a:lumOff val="40000"/>
            </a:schemeClr>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ts val="900"/>
              </a:lnSpc>
              <a:spcBef>
                <a:spcPct val="0"/>
              </a:spcBef>
              <a:buNone/>
              <a:defRPr/>
            </a:pPr>
            <a:r>
              <a:rPr lang="nl-NL" altLang="en-US" sz="800" dirty="0">
                <a:solidFill>
                  <a:srgbClr val="000000"/>
                </a:solidFill>
                <a:latin typeface="Tahoma" pitchFamily="34" charset="0"/>
                <a:cs typeface="Tahoma" pitchFamily="34" charset="0"/>
              </a:rPr>
              <a:t>DIREKTORAT </a:t>
            </a:r>
          </a:p>
          <a:p>
            <a:pPr algn="ctr">
              <a:lnSpc>
                <a:spcPts val="900"/>
              </a:lnSpc>
              <a:spcBef>
                <a:spcPct val="0"/>
              </a:spcBef>
              <a:buNone/>
              <a:defRPr/>
            </a:pPr>
            <a:r>
              <a:rPr lang="nl-NL" altLang="en-US" sz="800" dirty="0">
                <a:solidFill>
                  <a:srgbClr val="000000"/>
                </a:solidFill>
                <a:latin typeface="Tahoma" pitchFamily="34" charset="0"/>
                <a:cs typeface="Tahoma" pitchFamily="34" charset="0"/>
              </a:rPr>
              <a:t>PEMBINAAN GURU</a:t>
            </a:r>
          </a:p>
          <a:p>
            <a:pPr algn="ctr">
              <a:lnSpc>
                <a:spcPts val="900"/>
              </a:lnSpc>
              <a:spcBef>
                <a:spcPct val="0"/>
              </a:spcBef>
              <a:buNone/>
              <a:defRPr/>
            </a:pPr>
            <a:r>
              <a:rPr lang="nl-NL" altLang="en-US" sz="800" dirty="0">
                <a:solidFill>
                  <a:srgbClr val="000000"/>
                </a:solidFill>
                <a:latin typeface="Tahoma" pitchFamily="34" charset="0"/>
                <a:cs typeface="Tahoma" pitchFamily="34" charset="0"/>
              </a:rPr>
              <a:t>PENDIDIKAN MENENGAH</a:t>
            </a:r>
          </a:p>
        </p:txBody>
      </p:sp>
      <p:sp>
        <p:nvSpPr>
          <p:cNvPr id="80902" name="Line 10">
            <a:extLst>
              <a:ext uri="{FF2B5EF4-FFF2-40B4-BE49-F238E27FC236}">
                <a16:creationId xmlns:a16="http://schemas.microsoft.com/office/drawing/2014/main" xmlns="" id="{1EC9119D-3C06-4323-8F5C-4039B67321AA}"/>
              </a:ext>
            </a:extLst>
          </p:cNvPr>
          <p:cNvSpPr>
            <a:spLocks noChangeShapeType="1"/>
          </p:cNvSpPr>
          <p:nvPr/>
        </p:nvSpPr>
        <p:spPr bwMode="auto">
          <a:xfrm flipH="1">
            <a:off x="2533650" y="2041526"/>
            <a:ext cx="0" cy="1174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80903" name="Line 75">
            <a:extLst>
              <a:ext uri="{FF2B5EF4-FFF2-40B4-BE49-F238E27FC236}">
                <a16:creationId xmlns:a16="http://schemas.microsoft.com/office/drawing/2014/main" xmlns="" id="{01AEA419-6ADC-4333-AEFA-FA9AA9C65444}"/>
              </a:ext>
            </a:extLst>
          </p:cNvPr>
          <p:cNvSpPr>
            <a:spLocks noChangeShapeType="1"/>
          </p:cNvSpPr>
          <p:nvPr/>
        </p:nvSpPr>
        <p:spPr bwMode="auto">
          <a:xfrm flipH="1">
            <a:off x="4714875" y="2049464"/>
            <a:ext cx="0" cy="1174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80904" name="Line 76">
            <a:extLst>
              <a:ext uri="{FF2B5EF4-FFF2-40B4-BE49-F238E27FC236}">
                <a16:creationId xmlns:a16="http://schemas.microsoft.com/office/drawing/2014/main" xmlns="" id="{97B35340-AB8D-4E9B-856A-C274EBFA82B7}"/>
              </a:ext>
            </a:extLst>
          </p:cNvPr>
          <p:cNvSpPr>
            <a:spLocks noChangeShapeType="1"/>
          </p:cNvSpPr>
          <p:nvPr/>
        </p:nvSpPr>
        <p:spPr bwMode="auto">
          <a:xfrm flipH="1">
            <a:off x="7308850" y="2041526"/>
            <a:ext cx="0" cy="1174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80905" name="Line 76">
            <a:extLst>
              <a:ext uri="{FF2B5EF4-FFF2-40B4-BE49-F238E27FC236}">
                <a16:creationId xmlns:a16="http://schemas.microsoft.com/office/drawing/2014/main" xmlns="" id="{3FB9B5DB-F261-4064-9281-68650BF0E801}"/>
              </a:ext>
            </a:extLst>
          </p:cNvPr>
          <p:cNvSpPr>
            <a:spLocks noChangeShapeType="1"/>
          </p:cNvSpPr>
          <p:nvPr/>
        </p:nvSpPr>
        <p:spPr bwMode="auto">
          <a:xfrm flipH="1">
            <a:off x="9451975" y="2032001"/>
            <a:ext cx="0" cy="1174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5130" name="Rectangle 8">
            <a:extLst>
              <a:ext uri="{FF2B5EF4-FFF2-40B4-BE49-F238E27FC236}">
                <a16:creationId xmlns:a16="http://schemas.microsoft.com/office/drawing/2014/main" xmlns="" id="{E9376FEF-5A5C-4894-939F-943648B6E9AD}"/>
              </a:ext>
            </a:extLst>
          </p:cNvPr>
          <p:cNvSpPr>
            <a:spLocks noChangeArrowheads="1"/>
          </p:cNvSpPr>
          <p:nvPr/>
        </p:nvSpPr>
        <p:spPr bwMode="auto">
          <a:xfrm>
            <a:off x="8472488" y="2159000"/>
            <a:ext cx="1816100" cy="431800"/>
          </a:xfrm>
          <a:prstGeom prst="rect">
            <a:avLst/>
          </a:prstGeom>
          <a:solidFill>
            <a:schemeClr val="accent6">
              <a:lumMod val="60000"/>
              <a:lumOff val="40000"/>
            </a:schemeClr>
          </a:solidFill>
          <a:ln w="12700">
            <a:solidFill>
              <a:schemeClr val="tx1"/>
            </a:solidFill>
            <a:miter lim="800000"/>
            <a:headEnd/>
            <a:tailEnd/>
          </a:ln>
        </p:spPr>
        <p:txBody>
          <a:bodyPr wrap="none" lIns="92075" tIns="46038" rIns="92075" bIns="46038" anchor="ctr"/>
          <a:lstStyle/>
          <a:p>
            <a:pPr algn="ctr">
              <a:lnSpc>
                <a:spcPts val="900"/>
              </a:lnSpc>
              <a:defRPr/>
            </a:pPr>
            <a:r>
              <a:rPr lang="nl-NL" altLang="en-US" sz="800">
                <a:solidFill>
                  <a:prstClr val="black"/>
                </a:solidFill>
                <a:latin typeface="Tahoma" pitchFamily="34" charset="0"/>
                <a:cs typeface="Tahoma" pitchFamily="34" charset="0"/>
              </a:rPr>
              <a:t>DIREKTORAT </a:t>
            </a:r>
          </a:p>
          <a:p>
            <a:pPr algn="ctr">
              <a:lnSpc>
                <a:spcPts val="900"/>
              </a:lnSpc>
              <a:defRPr/>
            </a:pPr>
            <a:r>
              <a:rPr lang="nl-NL" altLang="en-US" sz="800">
                <a:solidFill>
                  <a:prstClr val="black"/>
                </a:solidFill>
                <a:latin typeface="Tahoma" pitchFamily="34" charset="0"/>
                <a:cs typeface="Tahoma" pitchFamily="34" charset="0"/>
              </a:rPr>
              <a:t>PEMBINAAN TENAGA KEPENDIDIKAN</a:t>
            </a:r>
          </a:p>
          <a:p>
            <a:pPr algn="ctr">
              <a:lnSpc>
                <a:spcPts val="900"/>
              </a:lnSpc>
              <a:defRPr/>
            </a:pPr>
            <a:r>
              <a:rPr lang="nl-NL" altLang="en-US" sz="800">
                <a:solidFill>
                  <a:prstClr val="black"/>
                </a:solidFill>
                <a:latin typeface="Tahoma" pitchFamily="34" charset="0"/>
                <a:cs typeface="Tahoma" pitchFamily="34" charset="0"/>
              </a:rPr>
              <a:t>DIKDASMEN</a:t>
            </a:r>
          </a:p>
        </p:txBody>
      </p:sp>
      <p:cxnSp>
        <p:nvCxnSpPr>
          <p:cNvPr id="77" name="Straight Connector 76">
            <a:extLst>
              <a:ext uri="{FF2B5EF4-FFF2-40B4-BE49-F238E27FC236}">
                <a16:creationId xmlns:a16="http://schemas.microsoft.com/office/drawing/2014/main" xmlns="" id="{E10B762D-62AC-495F-A2DF-55F7B9C0F037}"/>
              </a:ext>
            </a:extLst>
          </p:cNvPr>
          <p:cNvCxnSpPr>
            <a:endCxn id="80905" idx="0"/>
          </p:cNvCxnSpPr>
          <p:nvPr/>
        </p:nvCxnSpPr>
        <p:spPr>
          <a:xfrm flipV="1">
            <a:off x="2525713" y="2032000"/>
            <a:ext cx="6926262" cy="0"/>
          </a:xfrm>
          <a:prstGeom prst="line">
            <a:avLst/>
          </a:prstGeom>
        </p:spPr>
        <p:style>
          <a:lnRef idx="1">
            <a:schemeClr val="dk1"/>
          </a:lnRef>
          <a:fillRef idx="0">
            <a:schemeClr val="dk1"/>
          </a:fillRef>
          <a:effectRef idx="0">
            <a:schemeClr val="dk1"/>
          </a:effectRef>
          <a:fontRef idx="minor">
            <a:schemeClr val="tx1"/>
          </a:fontRef>
        </p:style>
      </p:cxnSp>
      <p:sp>
        <p:nvSpPr>
          <p:cNvPr id="80908" name="Rectangle 2">
            <a:extLst>
              <a:ext uri="{FF2B5EF4-FFF2-40B4-BE49-F238E27FC236}">
                <a16:creationId xmlns:a16="http://schemas.microsoft.com/office/drawing/2014/main" xmlns="" id="{303E1DC3-25AC-4357-B428-73FDBCD97874}"/>
              </a:ext>
            </a:extLst>
          </p:cNvPr>
          <p:cNvSpPr>
            <a:spLocks noChangeArrowheads="1"/>
          </p:cNvSpPr>
          <p:nvPr/>
        </p:nvSpPr>
        <p:spPr bwMode="auto">
          <a:xfrm>
            <a:off x="2949576" y="228600"/>
            <a:ext cx="2354263" cy="280988"/>
          </a:xfrm>
          <a:prstGeom prst="rect">
            <a:avLst/>
          </a:prstGeom>
          <a:solidFill>
            <a:srgbClr val="FFFF00"/>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DIREKTORAT JENDERAL</a:t>
            </a:r>
          </a:p>
          <a:p>
            <a:pPr algn="ctr">
              <a:spcBef>
                <a:spcPct val="0"/>
              </a:spcBef>
              <a:buFontTx/>
              <a:buNone/>
            </a:pPr>
            <a:r>
              <a:rPr lang="en-US" altLang="en-US" sz="600">
                <a:solidFill>
                  <a:srgbClr val="000000"/>
                </a:solidFill>
                <a:latin typeface="Tahoma" panose="020B0604030504040204" pitchFamily="34" charset="0"/>
              </a:rPr>
              <a:t>GURU DAN TENAGA KEPENDIDIKAN</a:t>
            </a:r>
          </a:p>
        </p:txBody>
      </p:sp>
      <p:sp>
        <p:nvSpPr>
          <p:cNvPr id="80909" name="Line 4">
            <a:extLst>
              <a:ext uri="{FF2B5EF4-FFF2-40B4-BE49-F238E27FC236}">
                <a16:creationId xmlns:a16="http://schemas.microsoft.com/office/drawing/2014/main" xmlns="" id="{75D26E17-5B21-4B7E-A882-2801968E87D7}"/>
              </a:ext>
            </a:extLst>
          </p:cNvPr>
          <p:cNvSpPr>
            <a:spLocks noChangeShapeType="1"/>
          </p:cNvSpPr>
          <p:nvPr/>
        </p:nvSpPr>
        <p:spPr bwMode="auto">
          <a:xfrm flipH="1">
            <a:off x="4014788" y="509588"/>
            <a:ext cx="0" cy="15478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6" tIns="45718" rIns="91436" bIns="45718"/>
          <a:lstStyle/>
          <a:p>
            <a:endParaRPr lang="id-ID"/>
          </a:p>
        </p:txBody>
      </p:sp>
      <p:sp>
        <p:nvSpPr>
          <p:cNvPr id="80910" name="Rectangle 32">
            <a:extLst>
              <a:ext uri="{FF2B5EF4-FFF2-40B4-BE49-F238E27FC236}">
                <a16:creationId xmlns:a16="http://schemas.microsoft.com/office/drawing/2014/main" xmlns="" id="{75C31C4A-884A-4EBD-8EA6-34D7D91D4C16}"/>
              </a:ext>
            </a:extLst>
          </p:cNvPr>
          <p:cNvSpPr>
            <a:spLocks noChangeArrowheads="1"/>
          </p:cNvSpPr>
          <p:nvPr/>
        </p:nvSpPr>
        <p:spPr bwMode="auto">
          <a:xfrm>
            <a:off x="2706688" y="2608263"/>
            <a:ext cx="990600" cy="182562"/>
          </a:xfrm>
          <a:prstGeom prst="rect">
            <a:avLst/>
          </a:prstGeom>
          <a:solidFill>
            <a:schemeClr val="bg1"/>
          </a:solidFill>
          <a:ln w="127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a:t>
            </a:r>
          </a:p>
          <a:p>
            <a:pPr algn="ctr">
              <a:spcBef>
                <a:spcPct val="0"/>
              </a:spcBef>
              <a:buFontTx/>
              <a:buNone/>
            </a:pPr>
            <a:r>
              <a:rPr lang="en-US" altLang="en-US" sz="600">
                <a:solidFill>
                  <a:srgbClr val="000000"/>
                </a:solidFill>
                <a:latin typeface="Tahoma" panose="020B0604030504040204" pitchFamily="34" charset="0"/>
              </a:rPr>
              <a:t>Tata Usaha</a:t>
            </a:r>
          </a:p>
        </p:txBody>
      </p:sp>
      <p:sp>
        <p:nvSpPr>
          <p:cNvPr id="80911" name="Line 33">
            <a:extLst>
              <a:ext uri="{FF2B5EF4-FFF2-40B4-BE49-F238E27FC236}">
                <a16:creationId xmlns:a16="http://schemas.microsoft.com/office/drawing/2014/main" xmlns="" id="{46658CE1-0650-4F3F-8B3A-835C807469D0}"/>
              </a:ext>
            </a:extLst>
          </p:cNvPr>
          <p:cNvSpPr>
            <a:spLocks noChangeShapeType="1"/>
          </p:cNvSpPr>
          <p:nvPr/>
        </p:nvSpPr>
        <p:spPr bwMode="auto">
          <a:xfrm>
            <a:off x="2520950" y="2566988"/>
            <a:ext cx="0" cy="254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d-ID"/>
          </a:p>
        </p:txBody>
      </p:sp>
      <p:sp>
        <p:nvSpPr>
          <p:cNvPr id="80912" name="Line 34">
            <a:extLst>
              <a:ext uri="{FF2B5EF4-FFF2-40B4-BE49-F238E27FC236}">
                <a16:creationId xmlns:a16="http://schemas.microsoft.com/office/drawing/2014/main" xmlns="" id="{5040C5E4-2805-488B-87C1-630F867778F5}"/>
              </a:ext>
            </a:extLst>
          </p:cNvPr>
          <p:cNvSpPr>
            <a:spLocks noChangeShapeType="1"/>
          </p:cNvSpPr>
          <p:nvPr/>
        </p:nvSpPr>
        <p:spPr bwMode="auto">
          <a:xfrm>
            <a:off x="2506663" y="2717800"/>
            <a:ext cx="228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d-ID"/>
          </a:p>
        </p:txBody>
      </p:sp>
      <p:cxnSp>
        <p:nvCxnSpPr>
          <p:cNvPr id="80913" name="Straight Connector 94">
            <a:extLst>
              <a:ext uri="{FF2B5EF4-FFF2-40B4-BE49-F238E27FC236}">
                <a16:creationId xmlns:a16="http://schemas.microsoft.com/office/drawing/2014/main" xmlns="" id="{CC55BD9E-2C59-4A92-BF21-D83A9BAF5AC6}"/>
              </a:ext>
            </a:extLst>
          </p:cNvPr>
          <p:cNvCxnSpPr>
            <a:cxnSpLocks noChangeShapeType="1"/>
            <a:endCxn id="80914" idx="0"/>
          </p:cNvCxnSpPr>
          <p:nvPr/>
        </p:nvCxnSpPr>
        <p:spPr bwMode="auto">
          <a:xfrm flipV="1">
            <a:off x="1658939" y="2790826"/>
            <a:ext cx="3175" cy="32353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0914" name="Line 13">
            <a:extLst>
              <a:ext uri="{FF2B5EF4-FFF2-40B4-BE49-F238E27FC236}">
                <a16:creationId xmlns:a16="http://schemas.microsoft.com/office/drawing/2014/main" xmlns="" id="{EBAA8B2E-A806-4476-AD5C-B12E72E2CB04}"/>
              </a:ext>
            </a:extLst>
          </p:cNvPr>
          <p:cNvSpPr>
            <a:spLocks noChangeShapeType="1"/>
          </p:cNvSpPr>
          <p:nvPr/>
        </p:nvSpPr>
        <p:spPr bwMode="auto">
          <a:xfrm flipV="1">
            <a:off x="1662113" y="2790825"/>
            <a:ext cx="850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122" name="Line 19">
            <a:extLst>
              <a:ext uri="{FF2B5EF4-FFF2-40B4-BE49-F238E27FC236}">
                <a16:creationId xmlns:a16="http://schemas.microsoft.com/office/drawing/2014/main" xmlns="" id="{FA6505A7-53BF-4461-BB63-9DEBB31275EC}"/>
              </a:ext>
            </a:extLst>
          </p:cNvPr>
          <p:cNvSpPr>
            <a:spLocks noChangeShapeType="1"/>
          </p:cNvSpPr>
          <p:nvPr/>
        </p:nvSpPr>
        <p:spPr bwMode="auto">
          <a:xfrm flipV="1">
            <a:off x="1670051" y="3771900"/>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125" name="Line 22">
            <a:extLst>
              <a:ext uri="{FF2B5EF4-FFF2-40B4-BE49-F238E27FC236}">
                <a16:creationId xmlns:a16="http://schemas.microsoft.com/office/drawing/2014/main" xmlns="" id="{9DC6E030-3752-4678-8041-B3E4075E9697}"/>
              </a:ext>
            </a:extLst>
          </p:cNvPr>
          <p:cNvSpPr>
            <a:spLocks noChangeShapeType="1"/>
          </p:cNvSpPr>
          <p:nvPr/>
        </p:nvSpPr>
        <p:spPr bwMode="auto">
          <a:xfrm>
            <a:off x="2509838" y="3914776"/>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26" name="Line 29">
            <a:extLst>
              <a:ext uri="{FF2B5EF4-FFF2-40B4-BE49-F238E27FC236}">
                <a16:creationId xmlns:a16="http://schemas.microsoft.com/office/drawing/2014/main" xmlns="" id="{388B77EC-8D56-4FDD-A997-9A686A9833D0}"/>
              </a:ext>
            </a:extLst>
          </p:cNvPr>
          <p:cNvSpPr>
            <a:spLocks noChangeShapeType="1"/>
          </p:cNvSpPr>
          <p:nvPr/>
        </p:nvSpPr>
        <p:spPr bwMode="auto">
          <a:xfrm>
            <a:off x="2163764" y="4000500"/>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27" name="Line 22">
            <a:extLst>
              <a:ext uri="{FF2B5EF4-FFF2-40B4-BE49-F238E27FC236}">
                <a16:creationId xmlns:a16="http://schemas.microsoft.com/office/drawing/2014/main" xmlns="" id="{9408CE87-302D-4961-94C4-0C74B2E0B099}"/>
              </a:ext>
            </a:extLst>
          </p:cNvPr>
          <p:cNvSpPr>
            <a:spLocks noChangeShapeType="1"/>
          </p:cNvSpPr>
          <p:nvPr/>
        </p:nvSpPr>
        <p:spPr bwMode="auto">
          <a:xfrm>
            <a:off x="2163763" y="400685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28" name="Line 22">
            <a:extLst>
              <a:ext uri="{FF2B5EF4-FFF2-40B4-BE49-F238E27FC236}">
                <a16:creationId xmlns:a16="http://schemas.microsoft.com/office/drawing/2014/main" xmlns="" id="{1DE50212-A4D1-479E-B2D1-E42F57655B8C}"/>
              </a:ext>
            </a:extLst>
          </p:cNvPr>
          <p:cNvSpPr>
            <a:spLocks noChangeShapeType="1"/>
          </p:cNvSpPr>
          <p:nvPr/>
        </p:nvSpPr>
        <p:spPr bwMode="auto">
          <a:xfrm>
            <a:off x="2855913" y="400685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80920" name="Rectangle 11">
            <a:extLst>
              <a:ext uri="{FF2B5EF4-FFF2-40B4-BE49-F238E27FC236}">
                <a16:creationId xmlns:a16="http://schemas.microsoft.com/office/drawing/2014/main" xmlns="" id="{A1D089D2-762A-4037-999A-40059D698B85}"/>
              </a:ext>
            </a:extLst>
          </p:cNvPr>
          <p:cNvSpPr>
            <a:spLocks noChangeArrowheads="1"/>
          </p:cNvSpPr>
          <p:nvPr/>
        </p:nvSpPr>
        <p:spPr bwMode="auto">
          <a:xfrm>
            <a:off x="1806576" y="3632200"/>
            <a:ext cx="1452563" cy="261938"/>
          </a:xfrm>
          <a:prstGeom prst="rect">
            <a:avLst/>
          </a:prstGeom>
          <a:solidFill>
            <a:schemeClr val="bg1"/>
          </a:solidFill>
          <a:ln w="127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Subdirektorat </a:t>
            </a:r>
          </a:p>
          <a:p>
            <a:pPr algn="ctr">
              <a:spcBef>
                <a:spcPct val="0"/>
              </a:spcBef>
              <a:buFontTx/>
              <a:buNone/>
            </a:pPr>
            <a:r>
              <a:rPr lang="en-US" altLang="en-US" sz="500">
                <a:solidFill>
                  <a:srgbClr val="000000"/>
                </a:solidFill>
                <a:latin typeface="Tahoma" panose="020B0604030504040204" pitchFamily="34" charset="0"/>
              </a:rPr>
              <a:t>Perencanaan Kebutuhan dan</a:t>
            </a:r>
          </a:p>
          <a:p>
            <a:pPr algn="ctr">
              <a:spcBef>
                <a:spcPct val="0"/>
              </a:spcBef>
              <a:buFontTx/>
              <a:buNone/>
            </a:pPr>
            <a:r>
              <a:rPr lang="en-US" altLang="en-US" sz="500">
                <a:solidFill>
                  <a:srgbClr val="000000"/>
                </a:solidFill>
                <a:latin typeface="Tahoma" panose="020B0604030504040204" pitchFamily="34" charset="0"/>
              </a:rPr>
              <a:t>Peningkatan Kualifikasi dan Kompetensi</a:t>
            </a:r>
          </a:p>
        </p:txBody>
      </p:sp>
      <p:sp>
        <p:nvSpPr>
          <p:cNvPr id="130" name="Line 19">
            <a:extLst>
              <a:ext uri="{FF2B5EF4-FFF2-40B4-BE49-F238E27FC236}">
                <a16:creationId xmlns:a16="http://schemas.microsoft.com/office/drawing/2014/main" xmlns="" id="{CA500CCE-C230-475D-9B88-B89A6DCA3B31}"/>
              </a:ext>
            </a:extLst>
          </p:cNvPr>
          <p:cNvSpPr>
            <a:spLocks noChangeShapeType="1"/>
          </p:cNvSpPr>
          <p:nvPr/>
        </p:nvSpPr>
        <p:spPr bwMode="auto">
          <a:xfrm flipV="1">
            <a:off x="1643064" y="4546600"/>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133" name="Line 22">
            <a:extLst>
              <a:ext uri="{FF2B5EF4-FFF2-40B4-BE49-F238E27FC236}">
                <a16:creationId xmlns:a16="http://schemas.microsoft.com/office/drawing/2014/main" xmlns="" id="{C5EFA769-B426-4A01-8721-D0D232BB980F}"/>
              </a:ext>
            </a:extLst>
          </p:cNvPr>
          <p:cNvSpPr>
            <a:spLocks noChangeShapeType="1"/>
          </p:cNvSpPr>
          <p:nvPr/>
        </p:nvSpPr>
        <p:spPr bwMode="auto">
          <a:xfrm>
            <a:off x="2482850" y="4665664"/>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34" name="Line 29">
            <a:extLst>
              <a:ext uri="{FF2B5EF4-FFF2-40B4-BE49-F238E27FC236}">
                <a16:creationId xmlns:a16="http://schemas.microsoft.com/office/drawing/2014/main" xmlns="" id="{4837BC66-B5F0-4E7F-ACC7-7F9C87287918}"/>
              </a:ext>
            </a:extLst>
          </p:cNvPr>
          <p:cNvSpPr>
            <a:spLocks noChangeShapeType="1"/>
          </p:cNvSpPr>
          <p:nvPr/>
        </p:nvSpPr>
        <p:spPr bwMode="auto">
          <a:xfrm>
            <a:off x="2136775" y="4751388"/>
            <a:ext cx="687388"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35" name="Line 22">
            <a:extLst>
              <a:ext uri="{FF2B5EF4-FFF2-40B4-BE49-F238E27FC236}">
                <a16:creationId xmlns:a16="http://schemas.microsoft.com/office/drawing/2014/main" xmlns="" id="{863675CB-1506-4CAD-98D4-7251F8D3C804}"/>
              </a:ext>
            </a:extLst>
          </p:cNvPr>
          <p:cNvSpPr>
            <a:spLocks noChangeShapeType="1"/>
          </p:cNvSpPr>
          <p:nvPr/>
        </p:nvSpPr>
        <p:spPr bwMode="auto">
          <a:xfrm>
            <a:off x="2136775" y="475773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36" name="Line 22">
            <a:extLst>
              <a:ext uri="{FF2B5EF4-FFF2-40B4-BE49-F238E27FC236}">
                <a16:creationId xmlns:a16="http://schemas.microsoft.com/office/drawing/2014/main" xmlns="" id="{7A4E94E3-5551-496A-83F7-6753272E64FF}"/>
              </a:ext>
            </a:extLst>
          </p:cNvPr>
          <p:cNvSpPr>
            <a:spLocks noChangeShapeType="1"/>
          </p:cNvSpPr>
          <p:nvPr/>
        </p:nvSpPr>
        <p:spPr bwMode="auto">
          <a:xfrm>
            <a:off x="2828925" y="475773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37" name="Rectangle 11">
            <a:extLst>
              <a:ext uri="{FF2B5EF4-FFF2-40B4-BE49-F238E27FC236}">
                <a16:creationId xmlns:a16="http://schemas.microsoft.com/office/drawing/2014/main" xmlns="" id="{4750233D-4D54-4BAD-B53D-F1408F3E2BE8}"/>
              </a:ext>
            </a:extLst>
          </p:cNvPr>
          <p:cNvSpPr>
            <a:spLocks noChangeArrowheads="1"/>
          </p:cNvSpPr>
          <p:nvPr/>
        </p:nvSpPr>
        <p:spPr bwMode="auto">
          <a:xfrm>
            <a:off x="1779589" y="4406900"/>
            <a:ext cx="1450975" cy="261938"/>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Penilaian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Kinerja</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Pengembangan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Karir</a:t>
            </a:r>
            <a:endParaRPr lang="en-US" altLang="en-US" sz="550" dirty="0">
              <a:solidFill>
                <a:prstClr val="black"/>
              </a:solidFill>
              <a:latin typeface="Tahoma" pitchFamily="34" charset="0"/>
            </a:endParaRPr>
          </a:p>
        </p:txBody>
      </p:sp>
      <p:sp>
        <p:nvSpPr>
          <p:cNvPr id="138" name="Line 19">
            <a:extLst>
              <a:ext uri="{FF2B5EF4-FFF2-40B4-BE49-F238E27FC236}">
                <a16:creationId xmlns:a16="http://schemas.microsoft.com/office/drawing/2014/main" xmlns="" id="{58445D64-F1FC-474E-A1A0-74AB5B7F8659}"/>
              </a:ext>
            </a:extLst>
          </p:cNvPr>
          <p:cNvSpPr>
            <a:spLocks noChangeShapeType="1"/>
          </p:cNvSpPr>
          <p:nvPr/>
        </p:nvSpPr>
        <p:spPr bwMode="auto">
          <a:xfrm flipV="1">
            <a:off x="1670051" y="5257800"/>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141" name="Line 22">
            <a:extLst>
              <a:ext uri="{FF2B5EF4-FFF2-40B4-BE49-F238E27FC236}">
                <a16:creationId xmlns:a16="http://schemas.microsoft.com/office/drawing/2014/main" xmlns="" id="{7DC1F9AB-7D50-475D-AFAA-1852D85E7F7E}"/>
              </a:ext>
            </a:extLst>
          </p:cNvPr>
          <p:cNvSpPr>
            <a:spLocks noChangeShapeType="1"/>
          </p:cNvSpPr>
          <p:nvPr/>
        </p:nvSpPr>
        <p:spPr bwMode="auto">
          <a:xfrm>
            <a:off x="2509838" y="5400676"/>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42" name="Line 29">
            <a:extLst>
              <a:ext uri="{FF2B5EF4-FFF2-40B4-BE49-F238E27FC236}">
                <a16:creationId xmlns:a16="http://schemas.microsoft.com/office/drawing/2014/main" xmlns="" id="{ECFFD8FC-5F7B-4BE7-B267-F0018EF97EC7}"/>
              </a:ext>
            </a:extLst>
          </p:cNvPr>
          <p:cNvSpPr>
            <a:spLocks noChangeShapeType="1"/>
          </p:cNvSpPr>
          <p:nvPr/>
        </p:nvSpPr>
        <p:spPr bwMode="auto">
          <a:xfrm>
            <a:off x="2163764" y="5486400"/>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43" name="Line 22">
            <a:extLst>
              <a:ext uri="{FF2B5EF4-FFF2-40B4-BE49-F238E27FC236}">
                <a16:creationId xmlns:a16="http://schemas.microsoft.com/office/drawing/2014/main" xmlns="" id="{C042B9CE-6B40-4EAD-ABD7-92BD5E5FA48E}"/>
              </a:ext>
            </a:extLst>
          </p:cNvPr>
          <p:cNvSpPr>
            <a:spLocks noChangeShapeType="1"/>
          </p:cNvSpPr>
          <p:nvPr/>
        </p:nvSpPr>
        <p:spPr bwMode="auto">
          <a:xfrm>
            <a:off x="2163763" y="549275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44" name="Line 22">
            <a:extLst>
              <a:ext uri="{FF2B5EF4-FFF2-40B4-BE49-F238E27FC236}">
                <a16:creationId xmlns:a16="http://schemas.microsoft.com/office/drawing/2014/main" xmlns="" id="{7CEB703D-DC40-45F0-B7C3-9E15FE700CD8}"/>
              </a:ext>
            </a:extLst>
          </p:cNvPr>
          <p:cNvSpPr>
            <a:spLocks noChangeShapeType="1"/>
          </p:cNvSpPr>
          <p:nvPr/>
        </p:nvSpPr>
        <p:spPr bwMode="auto">
          <a:xfrm>
            <a:off x="2855913" y="549275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145" name="Rectangle 11">
            <a:extLst>
              <a:ext uri="{FF2B5EF4-FFF2-40B4-BE49-F238E27FC236}">
                <a16:creationId xmlns:a16="http://schemas.microsoft.com/office/drawing/2014/main" xmlns="" id="{13DB5F29-3657-414C-A3AF-BC44DCB4D697}"/>
              </a:ext>
            </a:extLst>
          </p:cNvPr>
          <p:cNvSpPr>
            <a:spLocks noChangeArrowheads="1"/>
          </p:cNvSpPr>
          <p:nvPr/>
        </p:nvSpPr>
        <p:spPr bwMode="auto">
          <a:xfrm>
            <a:off x="1806576" y="5118100"/>
            <a:ext cx="1452563" cy="261938"/>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Kesejahteraan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Penghargaan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Pelindungan</a:t>
            </a:r>
            <a:endParaRPr lang="en-US" altLang="en-US" sz="550" dirty="0">
              <a:solidFill>
                <a:prstClr val="black"/>
              </a:solidFill>
              <a:latin typeface="Tahoma" pitchFamily="34" charset="0"/>
            </a:endParaRPr>
          </a:p>
        </p:txBody>
      </p:sp>
      <p:sp>
        <p:nvSpPr>
          <p:cNvPr id="80933" name="Rectangle 21">
            <a:extLst>
              <a:ext uri="{FF2B5EF4-FFF2-40B4-BE49-F238E27FC236}">
                <a16:creationId xmlns:a16="http://schemas.microsoft.com/office/drawing/2014/main" xmlns="" id="{C5139951-3257-42D1-A29D-199B1443EEF5}"/>
              </a:ext>
            </a:extLst>
          </p:cNvPr>
          <p:cNvSpPr>
            <a:spLocks noChangeArrowheads="1"/>
          </p:cNvSpPr>
          <p:nvPr/>
        </p:nvSpPr>
        <p:spPr bwMode="auto">
          <a:xfrm>
            <a:off x="1800225" y="4089401"/>
            <a:ext cx="742950"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Seksi</a:t>
            </a:r>
          </a:p>
          <a:p>
            <a:pPr algn="ctr">
              <a:spcBef>
                <a:spcPct val="0"/>
              </a:spcBef>
              <a:buFontTx/>
              <a:buNone/>
            </a:pPr>
            <a:r>
              <a:rPr lang="en-US" altLang="en-US" sz="500">
                <a:solidFill>
                  <a:srgbClr val="000000"/>
                </a:solidFill>
                <a:latin typeface="Tahoma" panose="020B0604030504040204" pitchFamily="34" charset="0"/>
              </a:rPr>
              <a:t>Perencanaan Kebutuhan</a:t>
            </a:r>
          </a:p>
        </p:txBody>
      </p:sp>
      <p:sp>
        <p:nvSpPr>
          <p:cNvPr id="80934" name="Rectangle 21">
            <a:extLst>
              <a:ext uri="{FF2B5EF4-FFF2-40B4-BE49-F238E27FC236}">
                <a16:creationId xmlns:a16="http://schemas.microsoft.com/office/drawing/2014/main" xmlns="" id="{E8FB0ECE-518F-4A57-BE0B-4DCFE88D675D}"/>
              </a:ext>
            </a:extLst>
          </p:cNvPr>
          <p:cNvSpPr>
            <a:spLocks noChangeArrowheads="1"/>
          </p:cNvSpPr>
          <p:nvPr/>
        </p:nvSpPr>
        <p:spPr bwMode="auto">
          <a:xfrm>
            <a:off x="2655889" y="4095751"/>
            <a:ext cx="669925"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Seksi</a:t>
            </a:r>
          </a:p>
          <a:p>
            <a:pPr algn="ctr">
              <a:spcBef>
                <a:spcPct val="0"/>
              </a:spcBef>
              <a:buFontTx/>
              <a:buNone/>
            </a:pPr>
            <a:r>
              <a:rPr lang="en-US" altLang="en-US" sz="500">
                <a:solidFill>
                  <a:srgbClr val="000000"/>
                </a:solidFill>
                <a:latin typeface="Tahoma" panose="020B0604030504040204" pitchFamily="34" charset="0"/>
              </a:rPr>
              <a:t>Peningkatan Kualifikasi</a:t>
            </a:r>
          </a:p>
          <a:p>
            <a:pPr algn="ctr">
              <a:spcBef>
                <a:spcPct val="0"/>
              </a:spcBef>
              <a:buFontTx/>
              <a:buNone/>
            </a:pPr>
            <a:r>
              <a:rPr lang="en-US" altLang="en-US" sz="500">
                <a:solidFill>
                  <a:srgbClr val="000000"/>
                </a:solidFill>
                <a:latin typeface="Tahoma" panose="020B0604030504040204" pitchFamily="34" charset="0"/>
              </a:rPr>
              <a:t>dan Kompetensi</a:t>
            </a:r>
          </a:p>
        </p:txBody>
      </p:sp>
      <p:sp>
        <p:nvSpPr>
          <p:cNvPr id="431" name="Rectangle 21">
            <a:extLst>
              <a:ext uri="{FF2B5EF4-FFF2-40B4-BE49-F238E27FC236}">
                <a16:creationId xmlns:a16="http://schemas.microsoft.com/office/drawing/2014/main" xmlns="" id="{2038DAE0-4DD0-4CFE-8B16-657132702F03}"/>
              </a:ext>
            </a:extLst>
          </p:cNvPr>
          <p:cNvSpPr>
            <a:spLocks noChangeArrowheads="1"/>
          </p:cNvSpPr>
          <p:nvPr/>
        </p:nvSpPr>
        <p:spPr bwMode="auto">
          <a:xfrm>
            <a:off x="1733550" y="4808538"/>
            <a:ext cx="744538"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Penilaian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Kinerja</a:t>
            </a:r>
            <a:endParaRPr lang="en-US" altLang="en-US" sz="550" dirty="0">
              <a:solidFill>
                <a:prstClr val="black"/>
              </a:solidFill>
              <a:latin typeface="Tahoma" pitchFamily="34" charset="0"/>
            </a:endParaRPr>
          </a:p>
        </p:txBody>
      </p:sp>
      <p:sp>
        <p:nvSpPr>
          <p:cNvPr id="432" name="Rectangle 21">
            <a:extLst>
              <a:ext uri="{FF2B5EF4-FFF2-40B4-BE49-F238E27FC236}">
                <a16:creationId xmlns:a16="http://schemas.microsoft.com/office/drawing/2014/main" xmlns="" id="{2E6D34D9-C45B-46ED-A590-A8B62DEB7940}"/>
              </a:ext>
            </a:extLst>
          </p:cNvPr>
          <p:cNvSpPr>
            <a:spLocks noChangeArrowheads="1"/>
          </p:cNvSpPr>
          <p:nvPr/>
        </p:nvSpPr>
        <p:spPr bwMode="auto">
          <a:xfrm>
            <a:off x="2589213" y="4814888"/>
            <a:ext cx="671512"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Pengembangan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Karir</a:t>
            </a:r>
            <a:endParaRPr lang="en-US" altLang="en-US" sz="550" dirty="0">
              <a:solidFill>
                <a:prstClr val="black"/>
              </a:solidFill>
              <a:latin typeface="Tahoma" pitchFamily="34" charset="0"/>
            </a:endParaRPr>
          </a:p>
        </p:txBody>
      </p:sp>
      <p:sp>
        <p:nvSpPr>
          <p:cNvPr id="433" name="Rectangle 21">
            <a:extLst>
              <a:ext uri="{FF2B5EF4-FFF2-40B4-BE49-F238E27FC236}">
                <a16:creationId xmlns:a16="http://schemas.microsoft.com/office/drawing/2014/main" xmlns="" id="{1D8C1ACF-885E-450D-A90E-176EB73FA6AA}"/>
              </a:ext>
            </a:extLst>
          </p:cNvPr>
          <p:cNvSpPr>
            <a:spLocks noChangeArrowheads="1"/>
          </p:cNvSpPr>
          <p:nvPr/>
        </p:nvSpPr>
        <p:spPr bwMode="auto">
          <a:xfrm>
            <a:off x="1793875" y="5562601"/>
            <a:ext cx="744538"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Kesejahteraan</a:t>
            </a:r>
            <a:endParaRPr lang="en-US" altLang="en-US" sz="550" dirty="0">
              <a:solidFill>
                <a:prstClr val="black"/>
              </a:solidFill>
              <a:latin typeface="Tahoma" pitchFamily="34" charset="0"/>
            </a:endParaRPr>
          </a:p>
        </p:txBody>
      </p:sp>
      <p:sp>
        <p:nvSpPr>
          <p:cNvPr id="434" name="Rectangle 21">
            <a:extLst>
              <a:ext uri="{FF2B5EF4-FFF2-40B4-BE49-F238E27FC236}">
                <a16:creationId xmlns:a16="http://schemas.microsoft.com/office/drawing/2014/main" xmlns="" id="{26B10E92-AF1E-4E8E-AD8F-F9222F01D952}"/>
              </a:ext>
            </a:extLst>
          </p:cNvPr>
          <p:cNvSpPr>
            <a:spLocks noChangeArrowheads="1"/>
          </p:cNvSpPr>
          <p:nvPr/>
        </p:nvSpPr>
        <p:spPr bwMode="auto">
          <a:xfrm>
            <a:off x="2649538" y="5568951"/>
            <a:ext cx="671512"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Penghargaan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Pelindungan</a:t>
            </a:r>
            <a:endParaRPr lang="en-US" altLang="en-US" sz="550" dirty="0">
              <a:solidFill>
                <a:prstClr val="black"/>
              </a:solidFill>
              <a:latin typeface="Tahoma" pitchFamily="34" charset="0"/>
            </a:endParaRPr>
          </a:p>
        </p:txBody>
      </p:sp>
      <p:sp>
        <p:nvSpPr>
          <p:cNvPr id="260" name="Line 19">
            <a:extLst>
              <a:ext uri="{FF2B5EF4-FFF2-40B4-BE49-F238E27FC236}">
                <a16:creationId xmlns:a16="http://schemas.microsoft.com/office/drawing/2014/main" xmlns="" id="{306D6605-F023-435D-9568-18924F3D2A18}"/>
              </a:ext>
            </a:extLst>
          </p:cNvPr>
          <p:cNvSpPr>
            <a:spLocks noChangeShapeType="1"/>
          </p:cNvSpPr>
          <p:nvPr/>
        </p:nvSpPr>
        <p:spPr bwMode="auto">
          <a:xfrm flipV="1">
            <a:off x="1657351" y="6019800"/>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261" name="Line 22">
            <a:extLst>
              <a:ext uri="{FF2B5EF4-FFF2-40B4-BE49-F238E27FC236}">
                <a16:creationId xmlns:a16="http://schemas.microsoft.com/office/drawing/2014/main" xmlns="" id="{157C9607-2E37-48AB-A011-0B1E8FE05C2C}"/>
              </a:ext>
            </a:extLst>
          </p:cNvPr>
          <p:cNvSpPr>
            <a:spLocks noChangeShapeType="1"/>
          </p:cNvSpPr>
          <p:nvPr/>
        </p:nvSpPr>
        <p:spPr bwMode="auto">
          <a:xfrm>
            <a:off x="2497138" y="6162676"/>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62" name="Line 29">
            <a:extLst>
              <a:ext uri="{FF2B5EF4-FFF2-40B4-BE49-F238E27FC236}">
                <a16:creationId xmlns:a16="http://schemas.microsoft.com/office/drawing/2014/main" xmlns="" id="{D645CDAC-3F84-4CA6-9E10-C48E7B5DEDCE}"/>
              </a:ext>
            </a:extLst>
          </p:cNvPr>
          <p:cNvSpPr>
            <a:spLocks noChangeShapeType="1"/>
          </p:cNvSpPr>
          <p:nvPr/>
        </p:nvSpPr>
        <p:spPr bwMode="auto">
          <a:xfrm>
            <a:off x="2151064" y="6248400"/>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63" name="Line 22">
            <a:extLst>
              <a:ext uri="{FF2B5EF4-FFF2-40B4-BE49-F238E27FC236}">
                <a16:creationId xmlns:a16="http://schemas.microsoft.com/office/drawing/2014/main" xmlns="" id="{5F3F0B73-E3ED-4A44-BEA3-76E2BDAC4B34}"/>
              </a:ext>
            </a:extLst>
          </p:cNvPr>
          <p:cNvSpPr>
            <a:spLocks noChangeShapeType="1"/>
          </p:cNvSpPr>
          <p:nvPr/>
        </p:nvSpPr>
        <p:spPr bwMode="auto">
          <a:xfrm>
            <a:off x="2151063" y="625475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64" name="Line 22">
            <a:extLst>
              <a:ext uri="{FF2B5EF4-FFF2-40B4-BE49-F238E27FC236}">
                <a16:creationId xmlns:a16="http://schemas.microsoft.com/office/drawing/2014/main" xmlns="" id="{299994BA-30D1-48B1-AC26-7E06851B0842}"/>
              </a:ext>
            </a:extLst>
          </p:cNvPr>
          <p:cNvSpPr>
            <a:spLocks noChangeShapeType="1"/>
          </p:cNvSpPr>
          <p:nvPr/>
        </p:nvSpPr>
        <p:spPr bwMode="auto">
          <a:xfrm>
            <a:off x="2843213" y="625475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65" name="Rectangle 11">
            <a:extLst>
              <a:ext uri="{FF2B5EF4-FFF2-40B4-BE49-F238E27FC236}">
                <a16:creationId xmlns:a16="http://schemas.microsoft.com/office/drawing/2014/main" xmlns="" id="{F7384DDF-9BF7-4CFA-A4FA-3DDC6A029955}"/>
              </a:ext>
            </a:extLst>
          </p:cNvPr>
          <p:cNvSpPr>
            <a:spLocks noChangeArrowheads="1"/>
          </p:cNvSpPr>
          <p:nvPr/>
        </p:nvSpPr>
        <p:spPr bwMode="auto">
          <a:xfrm>
            <a:off x="1793876" y="5880100"/>
            <a:ext cx="1452563" cy="261938"/>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Layanan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SILN</a:t>
            </a:r>
          </a:p>
        </p:txBody>
      </p:sp>
      <p:sp>
        <p:nvSpPr>
          <p:cNvPr id="266" name="Rectangle 21">
            <a:extLst>
              <a:ext uri="{FF2B5EF4-FFF2-40B4-BE49-F238E27FC236}">
                <a16:creationId xmlns:a16="http://schemas.microsoft.com/office/drawing/2014/main" xmlns="" id="{3B453469-6304-4424-A8B0-D3FAC6051AEA}"/>
              </a:ext>
            </a:extLst>
          </p:cNvPr>
          <p:cNvSpPr>
            <a:spLocks noChangeArrowheads="1"/>
          </p:cNvSpPr>
          <p:nvPr/>
        </p:nvSpPr>
        <p:spPr bwMode="auto">
          <a:xfrm>
            <a:off x="1781175" y="6324601"/>
            <a:ext cx="742950"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Khusus</a:t>
            </a:r>
            <a:endParaRPr lang="en-US" altLang="en-US" sz="550" dirty="0">
              <a:solidFill>
                <a:prstClr val="black"/>
              </a:solidFill>
              <a:latin typeface="Tahoma" pitchFamily="34" charset="0"/>
            </a:endParaRPr>
          </a:p>
        </p:txBody>
      </p:sp>
      <p:sp>
        <p:nvSpPr>
          <p:cNvPr id="267" name="Rectangle 21">
            <a:extLst>
              <a:ext uri="{FF2B5EF4-FFF2-40B4-BE49-F238E27FC236}">
                <a16:creationId xmlns:a16="http://schemas.microsoft.com/office/drawing/2014/main" xmlns="" id="{51D8450F-A181-49EC-BAC9-266F3585F5AF}"/>
              </a:ext>
            </a:extLst>
          </p:cNvPr>
          <p:cNvSpPr>
            <a:spLocks noChangeArrowheads="1"/>
          </p:cNvSpPr>
          <p:nvPr/>
        </p:nvSpPr>
        <p:spPr bwMode="auto">
          <a:xfrm>
            <a:off x="2636839" y="6330951"/>
            <a:ext cx="669925"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Layanan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SILN</a:t>
            </a:r>
          </a:p>
        </p:txBody>
      </p:sp>
      <p:sp>
        <p:nvSpPr>
          <p:cNvPr id="80947" name="Footer Placeholder 49">
            <a:extLst>
              <a:ext uri="{FF2B5EF4-FFF2-40B4-BE49-F238E27FC236}">
                <a16:creationId xmlns:a16="http://schemas.microsoft.com/office/drawing/2014/main" xmlns="" id="{21726C4B-541F-4A63-ACCF-0BF20C07EF85}"/>
              </a:ext>
            </a:extLst>
          </p:cNvPr>
          <p:cNvSpPr>
            <a:spLocks noGrp="1"/>
          </p:cNvSpPr>
          <p:nvPr/>
        </p:nvSpPr>
        <p:spPr bwMode="auto">
          <a:xfrm>
            <a:off x="1549400" y="6656388"/>
            <a:ext cx="2190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600">
                <a:solidFill>
                  <a:srgbClr val="898989"/>
                </a:solidFill>
                <a:latin typeface="Arial" panose="020B0604020202020204" pitchFamily="34" charset="0"/>
              </a:rPr>
              <a:t>Dok. Bagian Kelembagaan </a:t>
            </a:r>
            <a:r>
              <a:rPr lang="id-ID" altLang="en-US" sz="600">
                <a:solidFill>
                  <a:srgbClr val="898989"/>
                </a:solidFill>
                <a:latin typeface="Arial" panose="020B0604020202020204" pitchFamily="34" charset="0"/>
              </a:rPr>
              <a:t>Biro Hukum </a:t>
            </a:r>
            <a:r>
              <a:rPr lang="en-US" altLang="en-US" sz="600">
                <a:solidFill>
                  <a:srgbClr val="898989"/>
                </a:solidFill>
                <a:latin typeface="Arial" panose="020B0604020202020204" pitchFamily="34" charset="0"/>
              </a:rPr>
              <a:t>d</a:t>
            </a:r>
            <a:r>
              <a:rPr lang="id-ID" altLang="en-US" sz="600">
                <a:solidFill>
                  <a:srgbClr val="898989"/>
                </a:solidFill>
                <a:latin typeface="Arial" panose="020B0604020202020204" pitchFamily="34" charset="0"/>
              </a:rPr>
              <a:t>an Organisasi</a:t>
            </a:r>
          </a:p>
        </p:txBody>
      </p:sp>
      <p:sp>
        <p:nvSpPr>
          <p:cNvPr id="80948" name="Slide Number Placeholder 2">
            <a:extLst>
              <a:ext uri="{FF2B5EF4-FFF2-40B4-BE49-F238E27FC236}">
                <a16:creationId xmlns:a16="http://schemas.microsoft.com/office/drawing/2014/main" xmlns="" id="{8F48D240-A53D-4D0F-B23D-76131CBDD8E7}"/>
              </a:ext>
            </a:extLst>
          </p:cNvPr>
          <p:cNvSpPr>
            <a:spLocks noGrp="1" noChangeArrowheads="1"/>
          </p:cNvSpPr>
          <p:nvPr>
            <p:ph type="sldNum" sz="quarter" idx="12"/>
          </p:nvPr>
        </p:nvSpPr>
        <p:spPr>
          <a:xfrm>
            <a:off x="8464550" y="6356351"/>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3D17B80-8C18-4C95-8F89-CBB313531D03}" type="slidenum">
              <a:rPr lang="en-US" altLang="id-ID" sz="1400">
                <a:solidFill>
                  <a:srgbClr val="898989"/>
                </a:solidFill>
              </a:rPr>
              <a:pPr>
                <a:spcBef>
                  <a:spcPct val="0"/>
                </a:spcBef>
                <a:buFontTx/>
                <a:buNone/>
              </a:pPr>
              <a:t>5</a:t>
            </a:fld>
            <a:endParaRPr lang="en-US" altLang="id-ID" sz="1400">
              <a:solidFill>
                <a:srgbClr val="898989"/>
              </a:solidFill>
            </a:endParaRPr>
          </a:p>
        </p:txBody>
      </p:sp>
      <p:sp>
        <p:nvSpPr>
          <p:cNvPr id="8245" name="Rectangle 3">
            <a:extLst>
              <a:ext uri="{FF2B5EF4-FFF2-40B4-BE49-F238E27FC236}">
                <a16:creationId xmlns:a16="http://schemas.microsoft.com/office/drawing/2014/main" xmlns="" id="{70796AD6-3832-48A8-A1EC-DC69A536DC15}"/>
              </a:ext>
            </a:extLst>
          </p:cNvPr>
          <p:cNvSpPr>
            <a:spLocks noChangeArrowheads="1"/>
          </p:cNvSpPr>
          <p:nvPr/>
        </p:nvSpPr>
        <p:spPr bwMode="auto">
          <a:xfrm>
            <a:off x="6408738" y="477839"/>
            <a:ext cx="1790700" cy="301625"/>
          </a:xfrm>
          <a:prstGeom prst="rect">
            <a:avLst/>
          </a:prstGeom>
          <a:solidFill>
            <a:schemeClr val="bg2">
              <a:lumMod val="75000"/>
            </a:schemeClr>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US" altLang="en-US" sz="600">
                <a:solidFill>
                  <a:srgbClr val="000000"/>
                </a:solidFill>
                <a:latin typeface="Tahoma" pitchFamily="34" charset="0"/>
              </a:rPr>
              <a:t>SEKRETARIAT</a:t>
            </a:r>
          </a:p>
          <a:p>
            <a:pPr algn="ctr">
              <a:spcBef>
                <a:spcPct val="0"/>
              </a:spcBef>
              <a:buFontTx/>
              <a:buNone/>
              <a:defRPr/>
            </a:pPr>
            <a:r>
              <a:rPr lang="en-US" altLang="en-US" sz="600">
                <a:solidFill>
                  <a:srgbClr val="000000"/>
                </a:solidFill>
                <a:latin typeface="Tahoma" pitchFamily="34" charset="0"/>
              </a:rPr>
              <a:t>DIREKTORAT JENDERAL</a:t>
            </a:r>
          </a:p>
        </p:txBody>
      </p:sp>
      <p:sp>
        <p:nvSpPr>
          <p:cNvPr id="80950" name="Rectangle 21">
            <a:extLst>
              <a:ext uri="{FF2B5EF4-FFF2-40B4-BE49-F238E27FC236}">
                <a16:creationId xmlns:a16="http://schemas.microsoft.com/office/drawing/2014/main" xmlns="" id="{13751172-81EF-4B6D-90B1-291A6476FA72}"/>
              </a:ext>
            </a:extLst>
          </p:cNvPr>
          <p:cNvSpPr>
            <a:spLocks noChangeArrowheads="1"/>
          </p:cNvSpPr>
          <p:nvPr/>
        </p:nvSpPr>
        <p:spPr bwMode="auto">
          <a:xfrm>
            <a:off x="4359276" y="1095376"/>
            <a:ext cx="1223963" cy="333375"/>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BAGIAN  </a:t>
            </a:r>
          </a:p>
          <a:p>
            <a:pPr algn="ctr">
              <a:spcBef>
                <a:spcPct val="0"/>
              </a:spcBef>
              <a:buFontTx/>
              <a:buNone/>
            </a:pPr>
            <a:r>
              <a:rPr lang="en-US" altLang="en-US" sz="600">
                <a:solidFill>
                  <a:srgbClr val="000000"/>
                </a:solidFill>
                <a:latin typeface="Tahoma" panose="020B0604030504040204" pitchFamily="34" charset="0"/>
              </a:rPr>
              <a:t>PERENCANAAN</a:t>
            </a:r>
            <a:r>
              <a:rPr lang="id-ID" altLang="en-US" sz="600">
                <a:solidFill>
                  <a:srgbClr val="000000"/>
                </a:solidFill>
                <a:latin typeface="Tahoma" panose="020B0604030504040204" pitchFamily="34" charset="0"/>
              </a:rPr>
              <a:t> </a:t>
            </a:r>
            <a:endParaRPr lang="en-US" altLang="en-US" sz="600">
              <a:solidFill>
                <a:srgbClr val="000000"/>
              </a:solidFill>
              <a:latin typeface="Tahoma" panose="020B0604030504040204" pitchFamily="34" charset="0"/>
            </a:endParaRPr>
          </a:p>
          <a:p>
            <a:pPr algn="ctr">
              <a:spcBef>
                <a:spcPct val="0"/>
              </a:spcBef>
              <a:buFontTx/>
              <a:buNone/>
            </a:pPr>
            <a:r>
              <a:rPr lang="id-ID" altLang="en-US" sz="600">
                <a:solidFill>
                  <a:srgbClr val="000000"/>
                </a:solidFill>
                <a:latin typeface="Tahoma" panose="020B0604030504040204" pitchFamily="34" charset="0"/>
              </a:rPr>
              <a:t>DAN</a:t>
            </a:r>
            <a:r>
              <a:rPr lang="en-US" altLang="en-US" sz="600">
                <a:solidFill>
                  <a:srgbClr val="000000"/>
                </a:solidFill>
                <a:latin typeface="Tahoma" panose="020B0604030504040204" pitchFamily="34" charset="0"/>
              </a:rPr>
              <a:t> </a:t>
            </a:r>
            <a:r>
              <a:rPr lang="id-ID" altLang="en-US" sz="600">
                <a:solidFill>
                  <a:srgbClr val="000000"/>
                </a:solidFill>
                <a:latin typeface="Tahoma" panose="020B0604030504040204" pitchFamily="34" charset="0"/>
              </a:rPr>
              <a:t>PENGANGGARAN</a:t>
            </a:r>
            <a:endParaRPr lang="en-US" altLang="en-US" sz="600">
              <a:solidFill>
                <a:srgbClr val="000000"/>
              </a:solidFill>
              <a:latin typeface="Tahoma" panose="020B0604030504040204" pitchFamily="34" charset="0"/>
            </a:endParaRPr>
          </a:p>
        </p:txBody>
      </p:sp>
      <p:sp>
        <p:nvSpPr>
          <p:cNvPr id="80951" name="Line 22">
            <a:extLst>
              <a:ext uri="{FF2B5EF4-FFF2-40B4-BE49-F238E27FC236}">
                <a16:creationId xmlns:a16="http://schemas.microsoft.com/office/drawing/2014/main" xmlns="" id="{D693BC48-74B8-4F1D-A80C-00474A8D4143}"/>
              </a:ext>
            </a:extLst>
          </p:cNvPr>
          <p:cNvSpPr>
            <a:spLocks noChangeShapeType="1"/>
          </p:cNvSpPr>
          <p:nvPr/>
        </p:nvSpPr>
        <p:spPr bwMode="auto">
          <a:xfrm>
            <a:off x="4970464" y="965201"/>
            <a:ext cx="1587" cy="11906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0952" name="Rectangle 25">
            <a:extLst>
              <a:ext uri="{FF2B5EF4-FFF2-40B4-BE49-F238E27FC236}">
                <a16:creationId xmlns:a16="http://schemas.microsoft.com/office/drawing/2014/main" xmlns="" id="{10EE99D2-856D-4CD8-BC78-33689C1829C4}"/>
              </a:ext>
            </a:extLst>
          </p:cNvPr>
          <p:cNvSpPr>
            <a:spLocks noChangeArrowheads="1"/>
          </p:cNvSpPr>
          <p:nvPr/>
        </p:nvSpPr>
        <p:spPr bwMode="auto">
          <a:xfrm>
            <a:off x="5935663" y="1101725"/>
            <a:ext cx="1225550" cy="336550"/>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BAGIAN </a:t>
            </a:r>
          </a:p>
          <a:p>
            <a:pPr algn="ctr">
              <a:spcBef>
                <a:spcPct val="0"/>
              </a:spcBef>
              <a:buFontTx/>
              <a:buNone/>
            </a:pPr>
            <a:r>
              <a:rPr lang="id-ID" altLang="en-US" sz="600">
                <a:solidFill>
                  <a:srgbClr val="000000"/>
                </a:solidFill>
                <a:latin typeface="Tahoma" panose="020B0604030504040204" pitchFamily="34" charset="0"/>
              </a:rPr>
              <a:t>KEUANGAN</a:t>
            </a:r>
            <a:r>
              <a:rPr lang="en-US" altLang="en-US" sz="600">
                <a:solidFill>
                  <a:srgbClr val="000000"/>
                </a:solidFill>
                <a:latin typeface="Tahoma" panose="020B0604030504040204" pitchFamily="34" charset="0"/>
              </a:rPr>
              <a:t> DAN BMN</a:t>
            </a:r>
          </a:p>
        </p:txBody>
      </p:sp>
      <p:grpSp>
        <p:nvGrpSpPr>
          <p:cNvPr id="80953" name="Group 4">
            <a:extLst>
              <a:ext uri="{FF2B5EF4-FFF2-40B4-BE49-F238E27FC236}">
                <a16:creationId xmlns:a16="http://schemas.microsoft.com/office/drawing/2014/main" xmlns="" id="{63347FE3-133C-40E9-BF58-8F95D0D9625C}"/>
              </a:ext>
            </a:extLst>
          </p:cNvPr>
          <p:cNvGrpSpPr>
            <a:grpSpLocks/>
          </p:cNvGrpSpPr>
          <p:nvPr/>
        </p:nvGrpSpPr>
        <p:grpSpPr bwMode="auto">
          <a:xfrm>
            <a:off x="7442200" y="974726"/>
            <a:ext cx="1371600" cy="441325"/>
            <a:chOff x="6372421" y="1693074"/>
            <a:chExt cx="1485900" cy="441196"/>
          </a:xfrm>
        </p:grpSpPr>
        <p:sp>
          <p:nvSpPr>
            <p:cNvPr id="81141" name="Rectangle 23">
              <a:extLst>
                <a:ext uri="{FF2B5EF4-FFF2-40B4-BE49-F238E27FC236}">
                  <a16:creationId xmlns:a16="http://schemas.microsoft.com/office/drawing/2014/main" xmlns="" id="{8AFD1490-B69E-4FEF-A0F0-5D84138728A6}"/>
                </a:ext>
              </a:extLst>
            </p:cNvPr>
            <p:cNvSpPr>
              <a:spLocks noChangeArrowheads="1"/>
            </p:cNvSpPr>
            <p:nvPr/>
          </p:nvSpPr>
          <p:spPr bwMode="auto">
            <a:xfrm>
              <a:off x="6372421" y="1799992"/>
              <a:ext cx="1485900" cy="334278"/>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BAGIAN </a:t>
              </a:r>
            </a:p>
            <a:p>
              <a:pPr algn="ctr">
                <a:spcBef>
                  <a:spcPct val="0"/>
                </a:spcBef>
                <a:buFontTx/>
                <a:buNone/>
              </a:pPr>
              <a:r>
                <a:rPr lang="id-ID" altLang="en-US" sz="600">
                  <a:solidFill>
                    <a:srgbClr val="000000"/>
                  </a:solidFill>
                  <a:latin typeface="Tahoma" panose="020B0604030504040204" pitchFamily="34" charset="0"/>
                </a:rPr>
                <a:t>HUKUM</a:t>
              </a:r>
              <a:r>
                <a:rPr lang="en-US" altLang="en-US" sz="600">
                  <a:solidFill>
                    <a:srgbClr val="000000"/>
                  </a:solidFill>
                  <a:latin typeface="Tahoma" panose="020B0604030504040204" pitchFamily="34" charset="0"/>
                </a:rPr>
                <a:t>, TATA LAKSANA, DAN</a:t>
              </a:r>
            </a:p>
            <a:p>
              <a:pPr algn="ctr">
                <a:spcBef>
                  <a:spcPct val="0"/>
                </a:spcBef>
                <a:buFontTx/>
                <a:buNone/>
              </a:pPr>
              <a:r>
                <a:rPr lang="en-US" altLang="en-US" sz="600">
                  <a:solidFill>
                    <a:srgbClr val="000000"/>
                  </a:solidFill>
                  <a:latin typeface="Tahoma" panose="020B0604030504040204" pitchFamily="34" charset="0"/>
                </a:rPr>
                <a:t>KERJA SAMA</a:t>
              </a:r>
            </a:p>
          </p:txBody>
        </p:sp>
        <p:sp>
          <p:nvSpPr>
            <p:cNvPr id="81142" name="Line 26">
              <a:extLst>
                <a:ext uri="{FF2B5EF4-FFF2-40B4-BE49-F238E27FC236}">
                  <a16:creationId xmlns:a16="http://schemas.microsoft.com/office/drawing/2014/main" xmlns="" id="{5E1F7BB9-8BF8-476D-86BF-8821CE3D5A61}"/>
                </a:ext>
              </a:extLst>
            </p:cNvPr>
            <p:cNvSpPr>
              <a:spLocks noChangeShapeType="1"/>
            </p:cNvSpPr>
            <p:nvPr/>
          </p:nvSpPr>
          <p:spPr bwMode="auto">
            <a:xfrm>
              <a:off x="7103334" y="1693074"/>
              <a:ext cx="1719" cy="106919"/>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grpSp>
      <p:sp>
        <p:nvSpPr>
          <p:cNvPr id="80954" name="Rectangle 27">
            <a:extLst>
              <a:ext uri="{FF2B5EF4-FFF2-40B4-BE49-F238E27FC236}">
                <a16:creationId xmlns:a16="http://schemas.microsoft.com/office/drawing/2014/main" xmlns="" id="{1A0ED35D-E2E9-4558-B0A2-24BB9BC1B57B}"/>
              </a:ext>
            </a:extLst>
          </p:cNvPr>
          <p:cNvSpPr>
            <a:spLocks noChangeArrowheads="1"/>
          </p:cNvSpPr>
          <p:nvPr/>
        </p:nvSpPr>
        <p:spPr bwMode="auto">
          <a:xfrm>
            <a:off x="9026525" y="1073151"/>
            <a:ext cx="1371600" cy="334963"/>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BAGIAN</a:t>
            </a:r>
          </a:p>
          <a:p>
            <a:pPr algn="ctr">
              <a:spcBef>
                <a:spcPct val="0"/>
              </a:spcBef>
              <a:buFontTx/>
              <a:buNone/>
            </a:pPr>
            <a:r>
              <a:rPr lang="id-ID" altLang="en-US" sz="600">
                <a:solidFill>
                  <a:srgbClr val="000000"/>
                </a:solidFill>
                <a:latin typeface="Tahoma" panose="020B0604030504040204" pitchFamily="34" charset="0"/>
              </a:rPr>
              <a:t>UMUM</a:t>
            </a:r>
            <a:r>
              <a:rPr lang="en-US" altLang="en-US" sz="600">
                <a:solidFill>
                  <a:srgbClr val="000000"/>
                </a:solidFill>
                <a:latin typeface="Tahoma" panose="020B0604030504040204" pitchFamily="34" charset="0"/>
              </a:rPr>
              <a:t> DAN KEPEGAWAIAN</a:t>
            </a:r>
          </a:p>
        </p:txBody>
      </p:sp>
      <p:sp>
        <p:nvSpPr>
          <p:cNvPr id="80955" name="Line 28">
            <a:extLst>
              <a:ext uri="{FF2B5EF4-FFF2-40B4-BE49-F238E27FC236}">
                <a16:creationId xmlns:a16="http://schemas.microsoft.com/office/drawing/2014/main" xmlns="" id="{BFEBAAFC-3BDB-44B8-9FBD-73E35079219A}"/>
              </a:ext>
            </a:extLst>
          </p:cNvPr>
          <p:cNvSpPr>
            <a:spLocks noChangeShapeType="1"/>
          </p:cNvSpPr>
          <p:nvPr/>
        </p:nvSpPr>
        <p:spPr bwMode="auto">
          <a:xfrm>
            <a:off x="9705975" y="974725"/>
            <a:ext cx="1588" cy="889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0956" name="Line 29">
            <a:extLst>
              <a:ext uri="{FF2B5EF4-FFF2-40B4-BE49-F238E27FC236}">
                <a16:creationId xmlns:a16="http://schemas.microsoft.com/office/drawing/2014/main" xmlns="" id="{3DB2234A-95DB-4424-996B-C27075FFDCD6}"/>
              </a:ext>
            </a:extLst>
          </p:cNvPr>
          <p:cNvSpPr>
            <a:spLocks noChangeShapeType="1"/>
          </p:cNvSpPr>
          <p:nvPr/>
        </p:nvSpPr>
        <p:spPr bwMode="auto">
          <a:xfrm flipV="1">
            <a:off x="4978401" y="963614"/>
            <a:ext cx="4727575" cy="15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0957" name="Line 74">
            <a:extLst>
              <a:ext uri="{FF2B5EF4-FFF2-40B4-BE49-F238E27FC236}">
                <a16:creationId xmlns:a16="http://schemas.microsoft.com/office/drawing/2014/main" xmlns="" id="{BE847CE9-7F40-41FB-BFC8-30C3B8F3AFE9}"/>
              </a:ext>
            </a:extLst>
          </p:cNvPr>
          <p:cNvSpPr>
            <a:spLocks noChangeShapeType="1"/>
          </p:cNvSpPr>
          <p:nvPr/>
        </p:nvSpPr>
        <p:spPr bwMode="auto">
          <a:xfrm>
            <a:off x="7291388" y="787401"/>
            <a:ext cx="0" cy="1762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cxnSp>
        <p:nvCxnSpPr>
          <p:cNvPr id="256" name="Straight Connector 255">
            <a:extLst>
              <a:ext uri="{FF2B5EF4-FFF2-40B4-BE49-F238E27FC236}">
                <a16:creationId xmlns:a16="http://schemas.microsoft.com/office/drawing/2014/main" xmlns="" id="{6ED0328B-D90E-44BF-8A38-BD269773C04B}"/>
              </a:ext>
            </a:extLst>
          </p:cNvPr>
          <p:cNvCxnSpPr>
            <a:endCxn id="8245" idx="1"/>
          </p:cNvCxnSpPr>
          <p:nvPr/>
        </p:nvCxnSpPr>
        <p:spPr bwMode="auto">
          <a:xfrm flipV="1">
            <a:off x="3986214" y="628650"/>
            <a:ext cx="2422525" cy="0"/>
          </a:xfrm>
          <a:prstGeom prst="line">
            <a:avLst/>
          </a:prstGeom>
        </p:spPr>
        <p:style>
          <a:lnRef idx="1">
            <a:schemeClr val="dk1"/>
          </a:lnRef>
          <a:fillRef idx="0">
            <a:schemeClr val="dk1"/>
          </a:fillRef>
          <a:effectRef idx="0">
            <a:schemeClr val="dk1"/>
          </a:effectRef>
          <a:fontRef idx="minor">
            <a:schemeClr val="tx1"/>
          </a:fontRef>
        </p:style>
      </p:cxnSp>
      <p:grpSp>
        <p:nvGrpSpPr>
          <p:cNvPr id="80959" name="Group 3">
            <a:extLst>
              <a:ext uri="{FF2B5EF4-FFF2-40B4-BE49-F238E27FC236}">
                <a16:creationId xmlns:a16="http://schemas.microsoft.com/office/drawing/2014/main" xmlns="" id="{C15C8B52-B344-44A8-ABF2-F1191B69D77B}"/>
              </a:ext>
            </a:extLst>
          </p:cNvPr>
          <p:cNvGrpSpPr>
            <a:grpSpLocks/>
          </p:cNvGrpSpPr>
          <p:nvPr/>
        </p:nvGrpSpPr>
        <p:grpSpPr bwMode="auto">
          <a:xfrm>
            <a:off x="4206875" y="1431926"/>
            <a:ext cx="1511300" cy="549275"/>
            <a:chOff x="2690749" y="2158893"/>
            <a:chExt cx="1915635" cy="550027"/>
          </a:xfrm>
        </p:grpSpPr>
        <p:sp>
          <p:nvSpPr>
            <p:cNvPr id="81133" name="Rectangle 21">
              <a:extLst>
                <a:ext uri="{FF2B5EF4-FFF2-40B4-BE49-F238E27FC236}">
                  <a16:creationId xmlns:a16="http://schemas.microsoft.com/office/drawing/2014/main" xmlns="" id="{E989DB02-F0A9-4626-99F6-93DE84F9ADAD}"/>
                </a:ext>
              </a:extLst>
            </p:cNvPr>
            <p:cNvSpPr>
              <a:spLocks noChangeArrowheads="1"/>
            </p:cNvSpPr>
            <p:nvPr/>
          </p:nvSpPr>
          <p:spPr bwMode="auto">
            <a:xfrm>
              <a:off x="2690749" y="2374642"/>
              <a:ext cx="608806" cy="334278"/>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 </a:t>
              </a:r>
            </a:p>
            <a:p>
              <a:pPr algn="ctr">
                <a:spcBef>
                  <a:spcPct val="0"/>
                </a:spcBef>
                <a:buFontTx/>
                <a:buNone/>
              </a:pPr>
              <a:r>
                <a:rPr lang="id-ID" altLang="en-US" sz="600">
                  <a:solidFill>
                    <a:srgbClr val="000000"/>
                  </a:solidFill>
                  <a:latin typeface="Tahoma" panose="020B0604030504040204" pitchFamily="34" charset="0"/>
                </a:rPr>
                <a:t>Data dan</a:t>
              </a:r>
            </a:p>
            <a:p>
              <a:pPr algn="ctr">
                <a:spcBef>
                  <a:spcPct val="0"/>
                </a:spcBef>
                <a:buFontTx/>
                <a:buNone/>
              </a:pPr>
              <a:r>
                <a:rPr lang="id-ID" altLang="en-US" sz="600">
                  <a:solidFill>
                    <a:srgbClr val="000000"/>
                  </a:solidFill>
                  <a:latin typeface="Tahoma" panose="020B0604030504040204" pitchFamily="34" charset="0"/>
                </a:rPr>
                <a:t> Informasi</a:t>
              </a:r>
              <a:endParaRPr lang="en-US" altLang="en-US" sz="600">
                <a:solidFill>
                  <a:srgbClr val="000000"/>
                </a:solidFill>
                <a:latin typeface="Tahoma" panose="020B0604030504040204" pitchFamily="34" charset="0"/>
              </a:endParaRPr>
            </a:p>
          </p:txBody>
        </p:sp>
        <p:sp>
          <p:nvSpPr>
            <p:cNvPr id="81134" name="Rectangle 21">
              <a:extLst>
                <a:ext uri="{FF2B5EF4-FFF2-40B4-BE49-F238E27FC236}">
                  <a16:creationId xmlns:a16="http://schemas.microsoft.com/office/drawing/2014/main" xmlns="" id="{7E501A0F-5115-4B59-B2F4-BFC5952A83DB}"/>
                </a:ext>
              </a:extLst>
            </p:cNvPr>
            <p:cNvSpPr>
              <a:spLocks noChangeArrowheads="1"/>
            </p:cNvSpPr>
            <p:nvPr/>
          </p:nvSpPr>
          <p:spPr bwMode="auto">
            <a:xfrm>
              <a:off x="3336774" y="2373502"/>
              <a:ext cx="608806" cy="334278"/>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 </a:t>
              </a:r>
            </a:p>
            <a:p>
              <a:pPr algn="ctr">
                <a:spcBef>
                  <a:spcPct val="0"/>
                </a:spcBef>
                <a:buFontTx/>
                <a:buNone/>
              </a:pPr>
              <a:r>
                <a:rPr lang="id-ID" altLang="en-US" sz="600">
                  <a:solidFill>
                    <a:srgbClr val="000000"/>
                  </a:solidFill>
                  <a:latin typeface="Tahoma" panose="020B0604030504040204" pitchFamily="34" charset="0"/>
                </a:rPr>
                <a:t>Program dan </a:t>
              </a:r>
            </a:p>
            <a:p>
              <a:pPr algn="ctr">
                <a:spcBef>
                  <a:spcPct val="0"/>
                </a:spcBef>
                <a:buFontTx/>
                <a:buNone/>
              </a:pPr>
              <a:r>
                <a:rPr lang="id-ID" altLang="en-US" sz="600">
                  <a:solidFill>
                    <a:srgbClr val="000000"/>
                  </a:solidFill>
                  <a:latin typeface="Tahoma" panose="020B0604030504040204" pitchFamily="34" charset="0"/>
                </a:rPr>
                <a:t>Anggaran</a:t>
              </a:r>
              <a:endParaRPr lang="en-US" altLang="en-US" sz="600">
                <a:solidFill>
                  <a:srgbClr val="000000"/>
                </a:solidFill>
                <a:latin typeface="Tahoma" panose="020B0604030504040204" pitchFamily="34" charset="0"/>
              </a:endParaRPr>
            </a:p>
          </p:txBody>
        </p:sp>
        <p:sp>
          <p:nvSpPr>
            <p:cNvPr id="81135" name="Rectangle 21">
              <a:extLst>
                <a:ext uri="{FF2B5EF4-FFF2-40B4-BE49-F238E27FC236}">
                  <a16:creationId xmlns:a16="http://schemas.microsoft.com/office/drawing/2014/main" xmlns="" id="{4BC2E02E-0362-4D30-94E6-926C9A32849F}"/>
                </a:ext>
              </a:extLst>
            </p:cNvPr>
            <p:cNvSpPr>
              <a:spLocks noChangeArrowheads="1"/>
            </p:cNvSpPr>
            <p:nvPr/>
          </p:nvSpPr>
          <p:spPr bwMode="auto">
            <a:xfrm>
              <a:off x="3997578" y="2373502"/>
              <a:ext cx="608806" cy="334278"/>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
                  <a:solidFill>
                    <a:srgbClr val="000000"/>
                  </a:solidFill>
                  <a:latin typeface="Tahoma" panose="020B0604030504040204" pitchFamily="34" charset="0"/>
                </a:rPr>
                <a:t>Subbagian </a:t>
              </a:r>
            </a:p>
            <a:p>
              <a:pPr algn="ctr">
                <a:spcBef>
                  <a:spcPct val="0"/>
                </a:spcBef>
                <a:buFontTx/>
                <a:buNone/>
              </a:pPr>
              <a:r>
                <a:rPr lang="id-ID" altLang="en-US" sz="400">
                  <a:solidFill>
                    <a:srgbClr val="000000"/>
                  </a:solidFill>
                  <a:latin typeface="Tahoma" panose="020B0604030504040204" pitchFamily="34" charset="0"/>
                </a:rPr>
                <a:t>Evaluasi</a:t>
              </a:r>
              <a:endParaRPr lang="en-US" altLang="en-US" sz="400">
                <a:solidFill>
                  <a:srgbClr val="000000"/>
                </a:solidFill>
                <a:latin typeface="Tahoma" panose="020B0604030504040204" pitchFamily="34" charset="0"/>
              </a:endParaRPr>
            </a:p>
            <a:p>
              <a:pPr algn="ctr">
                <a:spcBef>
                  <a:spcPct val="0"/>
                </a:spcBef>
                <a:buFontTx/>
                <a:buNone/>
              </a:pPr>
              <a:r>
                <a:rPr lang="id-ID" altLang="en-US" sz="400">
                  <a:solidFill>
                    <a:srgbClr val="000000"/>
                  </a:solidFill>
                  <a:latin typeface="Tahoma" panose="020B0604030504040204" pitchFamily="34" charset="0"/>
                </a:rPr>
                <a:t>Pelaksanaan</a:t>
              </a:r>
            </a:p>
            <a:p>
              <a:pPr algn="ctr">
                <a:spcBef>
                  <a:spcPct val="0"/>
                </a:spcBef>
                <a:buFontTx/>
                <a:buNone/>
              </a:pPr>
              <a:r>
                <a:rPr lang="id-ID" altLang="en-US" sz="400">
                  <a:solidFill>
                    <a:srgbClr val="000000"/>
                  </a:solidFill>
                  <a:latin typeface="Tahoma" panose="020B0604030504040204" pitchFamily="34" charset="0"/>
                </a:rPr>
                <a:t> Program dan</a:t>
              </a:r>
              <a:endParaRPr lang="en-US" altLang="en-US" sz="400">
                <a:solidFill>
                  <a:srgbClr val="000000"/>
                </a:solidFill>
                <a:latin typeface="Tahoma" panose="020B0604030504040204" pitchFamily="34" charset="0"/>
              </a:endParaRPr>
            </a:p>
            <a:p>
              <a:pPr algn="ctr">
                <a:spcBef>
                  <a:spcPct val="0"/>
                </a:spcBef>
                <a:buFontTx/>
                <a:buNone/>
              </a:pPr>
              <a:r>
                <a:rPr lang="id-ID" altLang="en-US" sz="400">
                  <a:solidFill>
                    <a:srgbClr val="000000"/>
                  </a:solidFill>
                  <a:latin typeface="Tahoma" panose="020B0604030504040204" pitchFamily="34" charset="0"/>
                </a:rPr>
                <a:t> Anggaran</a:t>
              </a:r>
              <a:endParaRPr lang="en-US" altLang="en-US" sz="400">
                <a:solidFill>
                  <a:srgbClr val="000000"/>
                </a:solidFill>
                <a:latin typeface="Tahoma" panose="020B0604030504040204" pitchFamily="34" charset="0"/>
              </a:endParaRPr>
            </a:p>
          </p:txBody>
        </p:sp>
        <p:sp>
          <p:nvSpPr>
            <p:cNvPr id="81136" name="Line 22">
              <a:extLst>
                <a:ext uri="{FF2B5EF4-FFF2-40B4-BE49-F238E27FC236}">
                  <a16:creationId xmlns:a16="http://schemas.microsoft.com/office/drawing/2014/main" xmlns="" id="{80921687-93B3-4E44-86CA-4887A1E8C964}"/>
                </a:ext>
              </a:extLst>
            </p:cNvPr>
            <p:cNvSpPr>
              <a:spLocks noChangeShapeType="1"/>
            </p:cNvSpPr>
            <p:nvPr/>
          </p:nvSpPr>
          <p:spPr bwMode="auto">
            <a:xfrm>
              <a:off x="3656856" y="2158893"/>
              <a:ext cx="0" cy="117981"/>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37" name="Line 29">
              <a:extLst>
                <a:ext uri="{FF2B5EF4-FFF2-40B4-BE49-F238E27FC236}">
                  <a16:creationId xmlns:a16="http://schemas.microsoft.com/office/drawing/2014/main" xmlns="" id="{E8914AB4-75ED-4557-84EE-0A064ECB7F4F}"/>
                </a:ext>
              </a:extLst>
            </p:cNvPr>
            <p:cNvSpPr>
              <a:spLocks noChangeShapeType="1"/>
            </p:cNvSpPr>
            <p:nvPr/>
          </p:nvSpPr>
          <p:spPr bwMode="auto">
            <a:xfrm>
              <a:off x="2941052" y="2268267"/>
              <a:ext cx="138788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38" name="Line 22">
              <a:extLst>
                <a:ext uri="{FF2B5EF4-FFF2-40B4-BE49-F238E27FC236}">
                  <a16:creationId xmlns:a16="http://schemas.microsoft.com/office/drawing/2014/main" xmlns="" id="{15822CBB-9637-4CAC-B3CD-8AA931E36150}"/>
                </a:ext>
              </a:extLst>
            </p:cNvPr>
            <p:cNvSpPr>
              <a:spLocks noChangeShapeType="1"/>
            </p:cNvSpPr>
            <p:nvPr/>
          </p:nvSpPr>
          <p:spPr bwMode="auto">
            <a:xfrm>
              <a:off x="2936776" y="2276873"/>
              <a:ext cx="0" cy="914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39" name="Line 22">
              <a:extLst>
                <a:ext uri="{FF2B5EF4-FFF2-40B4-BE49-F238E27FC236}">
                  <a16:creationId xmlns:a16="http://schemas.microsoft.com/office/drawing/2014/main" xmlns="" id="{B1DC5ACB-40BE-4E1A-BB86-EE5F89326F30}"/>
                </a:ext>
              </a:extLst>
            </p:cNvPr>
            <p:cNvSpPr>
              <a:spLocks noChangeShapeType="1"/>
            </p:cNvSpPr>
            <p:nvPr/>
          </p:nvSpPr>
          <p:spPr bwMode="auto">
            <a:xfrm>
              <a:off x="3656856" y="2276872"/>
              <a:ext cx="0" cy="914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40" name="Line 22">
              <a:extLst>
                <a:ext uri="{FF2B5EF4-FFF2-40B4-BE49-F238E27FC236}">
                  <a16:creationId xmlns:a16="http://schemas.microsoft.com/office/drawing/2014/main" xmlns="" id="{28A45E8D-EEB6-4885-B0B9-79A84C4C2852}"/>
                </a:ext>
              </a:extLst>
            </p:cNvPr>
            <p:cNvSpPr>
              <a:spLocks noChangeShapeType="1"/>
            </p:cNvSpPr>
            <p:nvPr/>
          </p:nvSpPr>
          <p:spPr bwMode="auto">
            <a:xfrm>
              <a:off x="4338836" y="2276872"/>
              <a:ext cx="0" cy="914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grpSp>
      <p:grpSp>
        <p:nvGrpSpPr>
          <p:cNvPr id="80960" name="Group 91">
            <a:extLst>
              <a:ext uri="{FF2B5EF4-FFF2-40B4-BE49-F238E27FC236}">
                <a16:creationId xmlns:a16="http://schemas.microsoft.com/office/drawing/2014/main" xmlns="" id="{AC3A9E11-AD2B-472C-9E8C-5DC851B4316D}"/>
              </a:ext>
            </a:extLst>
          </p:cNvPr>
          <p:cNvGrpSpPr>
            <a:grpSpLocks/>
          </p:cNvGrpSpPr>
          <p:nvPr/>
        </p:nvGrpSpPr>
        <p:grpSpPr bwMode="auto">
          <a:xfrm>
            <a:off x="5759451" y="1431926"/>
            <a:ext cx="1560513" cy="549275"/>
            <a:chOff x="2663521" y="2158893"/>
            <a:chExt cx="1979341" cy="550027"/>
          </a:xfrm>
        </p:grpSpPr>
        <p:sp>
          <p:nvSpPr>
            <p:cNvPr id="81125" name="Rectangle 21">
              <a:extLst>
                <a:ext uri="{FF2B5EF4-FFF2-40B4-BE49-F238E27FC236}">
                  <a16:creationId xmlns:a16="http://schemas.microsoft.com/office/drawing/2014/main" xmlns="" id="{C9E644A2-C643-4FD0-AB12-FD29A15B18D0}"/>
                </a:ext>
              </a:extLst>
            </p:cNvPr>
            <p:cNvSpPr>
              <a:spLocks noChangeArrowheads="1"/>
            </p:cNvSpPr>
            <p:nvPr/>
          </p:nvSpPr>
          <p:spPr bwMode="auto">
            <a:xfrm>
              <a:off x="2663521" y="2374642"/>
              <a:ext cx="608806" cy="334278"/>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 </a:t>
              </a:r>
            </a:p>
            <a:p>
              <a:pPr algn="ctr">
                <a:spcBef>
                  <a:spcPct val="0"/>
                </a:spcBef>
                <a:buFontTx/>
                <a:buNone/>
              </a:pPr>
              <a:r>
                <a:rPr lang="en-US" altLang="en-US" sz="600">
                  <a:solidFill>
                    <a:srgbClr val="000000"/>
                  </a:solidFill>
                  <a:latin typeface="Tahoma" panose="020B0604030504040204" pitchFamily="34" charset="0"/>
                </a:rPr>
                <a:t>Keuangan</a:t>
              </a:r>
            </a:p>
          </p:txBody>
        </p:sp>
        <p:sp>
          <p:nvSpPr>
            <p:cNvPr id="301" name="Rectangle 21">
              <a:extLst>
                <a:ext uri="{FF2B5EF4-FFF2-40B4-BE49-F238E27FC236}">
                  <a16:creationId xmlns:a16="http://schemas.microsoft.com/office/drawing/2014/main" xmlns="" id="{06FED8F9-8FC3-4DF2-886A-B426064A8C2F}"/>
                </a:ext>
              </a:extLst>
            </p:cNvPr>
            <p:cNvSpPr>
              <a:spLocks noChangeArrowheads="1"/>
            </p:cNvSpPr>
            <p:nvPr/>
          </p:nvSpPr>
          <p:spPr bwMode="auto">
            <a:xfrm>
              <a:off x="3323972" y="2373499"/>
              <a:ext cx="678574" cy="333831"/>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Subbagian</a:t>
              </a:r>
              <a:r>
                <a:rPr lang="en-US" altLang="en-US" sz="550" dirty="0">
                  <a:solidFill>
                    <a:prstClr val="black"/>
                  </a:solidFill>
                  <a:latin typeface="Tahoma" pitchFamily="34" charset="0"/>
                </a:rPr>
                <a:t> </a:t>
              </a:r>
            </a:p>
            <a:p>
              <a:pPr algn="ctr">
                <a:spcBef>
                  <a:spcPct val="0"/>
                </a:spcBef>
                <a:buFontTx/>
                <a:buNone/>
                <a:defRPr/>
              </a:pPr>
              <a:r>
                <a:rPr lang="en-US" altLang="en-US" sz="550" dirty="0" err="1">
                  <a:solidFill>
                    <a:prstClr val="black"/>
                  </a:solidFill>
                  <a:latin typeface="Tahoma" pitchFamily="34" charset="0"/>
                </a:rPr>
                <a:t>Barang</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Milik</a:t>
              </a:r>
              <a:endParaRPr lang="en-US" altLang="en-US" sz="550" dirty="0">
                <a:solidFill>
                  <a:prstClr val="black"/>
                </a:solidFill>
                <a:latin typeface="Tahoma" pitchFamily="34" charset="0"/>
              </a:endParaRPr>
            </a:p>
            <a:p>
              <a:pPr algn="ctr">
                <a:spcBef>
                  <a:spcPct val="0"/>
                </a:spcBef>
                <a:buFontTx/>
                <a:buNone/>
                <a:defRPr/>
              </a:pPr>
              <a:r>
                <a:rPr lang="en-US" altLang="en-US" sz="550" dirty="0">
                  <a:solidFill>
                    <a:prstClr val="black"/>
                  </a:solidFill>
                  <a:latin typeface="Tahoma" pitchFamily="34" charset="0"/>
                </a:rPr>
                <a:t>Negara</a:t>
              </a:r>
            </a:p>
          </p:txBody>
        </p:sp>
        <p:sp>
          <p:nvSpPr>
            <p:cNvPr id="302" name="Rectangle 21">
              <a:extLst>
                <a:ext uri="{FF2B5EF4-FFF2-40B4-BE49-F238E27FC236}">
                  <a16:creationId xmlns:a16="http://schemas.microsoft.com/office/drawing/2014/main" xmlns="" id="{F8402AAF-410D-4260-BCE9-43BCF76F1E42}"/>
                </a:ext>
              </a:extLst>
            </p:cNvPr>
            <p:cNvSpPr>
              <a:spLocks noChangeArrowheads="1"/>
            </p:cNvSpPr>
            <p:nvPr/>
          </p:nvSpPr>
          <p:spPr bwMode="auto">
            <a:xfrm>
              <a:off x="4034764" y="2373499"/>
              <a:ext cx="608098" cy="333831"/>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US" altLang="en-US" sz="450" dirty="0" err="1">
                  <a:solidFill>
                    <a:prstClr val="black"/>
                  </a:solidFill>
                  <a:latin typeface="Tahoma" pitchFamily="34" charset="0"/>
                </a:rPr>
                <a:t>Subbagian</a:t>
              </a:r>
              <a:r>
                <a:rPr lang="en-US" altLang="en-US" sz="450" dirty="0">
                  <a:solidFill>
                    <a:prstClr val="black"/>
                  </a:solidFill>
                  <a:latin typeface="Tahoma" pitchFamily="34" charset="0"/>
                </a:rPr>
                <a:t> </a:t>
              </a:r>
            </a:p>
            <a:p>
              <a:pPr algn="ctr">
                <a:spcBef>
                  <a:spcPct val="0"/>
                </a:spcBef>
                <a:buFontTx/>
                <a:buNone/>
                <a:defRPr/>
              </a:pPr>
              <a:r>
                <a:rPr lang="id-ID" altLang="en-US" sz="450" dirty="0">
                  <a:solidFill>
                    <a:prstClr val="black"/>
                  </a:solidFill>
                  <a:latin typeface="Tahoma" pitchFamily="34" charset="0"/>
                </a:rPr>
                <a:t>Akuntansi dan </a:t>
              </a:r>
            </a:p>
            <a:p>
              <a:pPr algn="ctr">
                <a:spcBef>
                  <a:spcPct val="0"/>
                </a:spcBef>
                <a:buFontTx/>
                <a:buNone/>
                <a:defRPr/>
              </a:pPr>
              <a:r>
                <a:rPr lang="id-ID" altLang="en-US" sz="450" dirty="0">
                  <a:solidFill>
                    <a:prstClr val="black"/>
                  </a:solidFill>
                  <a:latin typeface="Tahoma" pitchFamily="34" charset="0"/>
                </a:rPr>
                <a:t>Pelaporan </a:t>
              </a:r>
              <a:endParaRPr lang="en-US" altLang="en-US" sz="450" dirty="0">
                <a:solidFill>
                  <a:prstClr val="black"/>
                </a:solidFill>
                <a:latin typeface="Tahoma" pitchFamily="34" charset="0"/>
              </a:endParaRPr>
            </a:p>
          </p:txBody>
        </p:sp>
        <p:sp>
          <p:nvSpPr>
            <p:cNvPr id="81128" name="Line 22">
              <a:extLst>
                <a:ext uri="{FF2B5EF4-FFF2-40B4-BE49-F238E27FC236}">
                  <a16:creationId xmlns:a16="http://schemas.microsoft.com/office/drawing/2014/main" xmlns="" id="{421E9FF8-9DF1-4F8F-939B-8FBD1B94F4DE}"/>
                </a:ext>
              </a:extLst>
            </p:cNvPr>
            <p:cNvSpPr>
              <a:spLocks noChangeShapeType="1"/>
            </p:cNvSpPr>
            <p:nvPr/>
          </p:nvSpPr>
          <p:spPr bwMode="auto">
            <a:xfrm>
              <a:off x="3656856" y="2158893"/>
              <a:ext cx="0" cy="117981"/>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29" name="Line 29">
              <a:extLst>
                <a:ext uri="{FF2B5EF4-FFF2-40B4-BE49-F238E27FC236}">
                  <a16:creationId xmlns:a16="http://schemas.microsoft.com/office/drawing/2014/main" xmlns="" id="{CD28A06E-3F1D-41E7-9CE0-1966403FA252}"/>
                </a:ext>
              </a:extLst>
            </p:cNvPr>
            <p:cNvSpPr>
              <a:spLocks noChangeShapeType="1"/>
            </p:cNvSpPr>
            <p:nvPr/>
          </p:nvSpPr>
          <p:spPr bwMode="auto">
            <a:xfrm>
              <a:off x="2941052" y="2268267"/>
              <a:ext cx="138788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30" name="Line 22">
              <a:extLst>
                <a:ext uri="{FF2B5EF4-FFF2-40B4-BE49-F238E27FC236}">
                  <a16:creationId xmlns:a16="http://schemas.microsoft.com/office/drawing/2014/main" xmlns="" id="{D95EEF19-0D07-44B2-BF19-028C1C1E229A}"/>
                </a:ext>
              </a:extLst>
            </p:cNvPr>
            <p:cNvSpPr>
              <a:spLocks noChangeShapeType="1"/>
            </p:cNvSpPr>
            <p:nvPr/>
          </p:nvSpPr>
          <p:spPr bwMode="auto">
            <a:xfrm>
              <a:off x="2936776" y="2276873"/>
              <a:ext cx="0" cy="914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31" name="Line 22">
              <a:extLst>
                <a:ext uri="{FF2B5EF4-FFF2-40B4-BE49-F238E27FC236}">
                  <a16:creationId xmlns:a16="http://schemas.microsoft.com/office/drawing/2014/main" xmlns="" id="{F1CD8F06-EE5B-43A4-91AB-C262A3BD4FD5}"/>
                </a:ext>
              </a:extLst>
            </p:cNvPr>
            <p:cNvSpPr>
              <a:spLocks noChangeShapeType="1"/>
            </p:cNvSpPr>
            <p:nvPr/>
          </p:nvSpPr>
          <p:spPr bwMode="auto">
            <a:xfrm>
              <a:off x="3656856" y="2276872"/>
              <a:ext cx="0" cy="914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32" name="Line 22">
              <a:extLst>
                <a:ext uri="{FF2B5EF4-FFF2-40B4-BE49-F238E27FC236}">
                  <a16:creationId xmlns:a16="http://schemas.microsoft.com/office/drawing/2014/main" xmlns="" id="{DB031249-8D7A-4327-9480-A8641B3DD575}"/>
                </a:ext>
              </a:extLst>
            </p:cNvPr>
            <p:cNvSpPr>
              <a:spLocks noChangeShapeType="1"/>
            </p:cNvSpPr>
            <p:nvPr/>
          </p:nvSpPr>
          <p:spPr bwMode="auto">
            <a:xfrm>
              <a:off x="4338836" y="2276872"/>
              <a:ext cx="0" cy="914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grpSp>
      <p:grpSp>
        <p:nvGrpSpPr>
          <p:cNvPr id="80961" name="Group 103">
            <a:extLst>
              <a:ext uri="{FF2B5EF4-FFF2-40B4-BE49-F238E27FC236}">
                <a16:creationId xmlns:a16="http://schemas.microsoft.com/office/drawing/2014/main" xmlns="" id="{7BE82040-D01A-4FA4-8B82-6A020032C39C}"/>
              </a:ext>
            </a:extLst>
          </p:cNvPr>
          <p:cNvGrpSpPr>
            <a:grpSpLocks/>
          </p:cNvGrpSpPr>
          <p:nvPr/>
        </p:nvGrpSpPr>
        <p:grpSpPr bwMode="auto">
          <a:xfrm>
            <a:off x="7362825" y="1423988"/>
            <a:ext cx="1511300" cy="550862"/>
            <a:chOff x="2690749" y="2158893"/>
            <a:chExt cx="1915635" cy="550027"/>
          </a:xfrm>
        </p:grpSpPr>
        <p:sp>
          <p:nvSpPr>
            <p:cNvPr id="81117" name="Rectangle 21">
              <a:extLst>
                <a:ext uri="{FF2B5EF4-FFF2-40B4-BE49-F238E27FC236}">
                  <a16:creationId xmlns:a16="http://schemas.microsoft.com/office/drawing/2014/main" xmlns="" id="{3DBE4769-F932-4B9F-8EA5-C1FA3BD5084A}"/>
                </a:ext>
              </a:extLst>
            </p:cNvPr>
            <p:cNvSpPr>
              <a:spLocks noChangeArrowheads="1"/>
            </p:cNvSpPr>
            <p:nvPr/>
          </p:nvSpPr>
          <p:spPr bwMode="auto">
            <a:xfrm>
              <a:off x="2690749" y="2374642"/>
              <a:ext cx="608806" cy="334278"/>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 </a:t>
              </a:r>
            </a:p>
            <a:p>
              <a:pPr algn="ctr">
                <a:spcBef>
                  <a:spcPct val="0"/>
                </a:spcBef>
                <a:buFontTx/>
                <a:buNone/>
              </a:pPr>
              <a:r>
                <a:rPr lang="en-US" altLang="en-US" sz="600">
                  <a:solidFill>
                    <a:srgbClr val="000000"/>
                  </a:solidFill>
                  <a:latin typeface="Tahoma" panose="020B0604030504040204" pitchFamily="34" charset="0"/>
                </a:rPr>
                <a:t>Hukum</a:t>
              </a:r>
            </a:p>
          </p:txBody>
        </p:sp>
        <p:sp>
          <p:nvSpPr>
            <p:cNvPr id="81118" name="Rectangle 21">
              <a:extLst>
                <a:ext uri="{FF2B5EF4-FFF2-40B4-BE49-F238E27FC236}">
                  <a16:creationId xmlns:a16="http://schemas.microsoft.com/office/drawing/2014/main" xmlns="" id="{DA027892-DFAE-4B8C-9C67-830DD52A2B7C}"/>
                </a:ext>
              </a:extLst>
            </p:cNvPr>
            <p:cNvSpPr>
              <a:spLocks noChangeArrowheads="1"/>
            </p:cNvSpPr>
            <p:nvPr/>
          </p:nvSpPr>
          <p:spPr bwMode="auto">
            <a:xfrm>
              <a:off x="3336774" y="2373502"/>
              <a:ext cx="608806" cy="334278"/>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Subbagian</a:t>
              </a:r>
            </a:p>
            <a:p>
              <a:pPr algn="ctr">
                <a:spcBef>
                  <a:spcPct val="0"/>
                </a:spcBef>
                <a:buFontTx/>
                <a:buNone/>
              </a:pPr>
              <a:r>
                <a:rPr lang="id-ID" altLang="en-US" sz="500">
                  <a:solidFill>
                    <a:srgbClr val="000000"/>
                  </a:solidFill>
                  <a:latin typeface="Tahoma" panose="020B0604030504040204" pitchFamily="34" charset="0"/>
                </a:rPr>
                <a:t>Tata Laksana</a:t>
              </a:r>
              <a:r>
                <a:rPr lang="en-US" altLang="en-US" sz="500">
                  <a:solidFill>
                    <a:srgbClr val="000000"/>
                  </a:solidFill>
                  <a:latin typeface="Tahoma" panose="020B0604030504040204" pitchFamily="34" charset="0"/>
                </a:rPr>
                <a:t> </a:t>
              </a:r>
            </a:p>
          </p:txBody>
        </p:sp>
        <p:sp>
          <p:nvSpPr>
            <p:cNvPr id="81119" name="Rectangle 21">
              <a:extLst>
                <a:ext uri="{FF2B5EF4-FFF2-40B4-BE49-F238E27FC236}">
                  <a16:creationId xmlns:a16="http://schemas.microsoft.com/office/drawing/2014/main" xmlns="" id="{75F19BD1-348C-4632-87A3-05F7F4BBD05C}"/>
                </a:ext>
              </a:extLst>
            </p:cNvPr>
            <p:cNvSpPr>
              <a:spLocks noChangeArrowheads="1"/>
            </p:cNvSpPr>
            <p:nvPr/>
          </p:nvSpPr>
          <p:spPr bwMode="auto">
            <a:xfrm>
              <a:off x="3997578" y="2373502"/>
              <a:ext cx="608806" cy="334278"/>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a:t>
              </a:r>
            </a:p>
            <a:p>
              <a:pPr algn="ctr">
                <a:spcBef>
                  <a:spcPct val="0"/>
                </a:spcBef>
                <a:buFontTx/>
                <a:buNone/>
              </a:pPr>
              <a:r>
                <a:rPr lang="id-ID" altLang="en-US" sz="600">
                  <a:solidFill>
                    <a:srgbClr val="000000"/>
                  </a:solidFill>
                  <a:latin typeface="Tahoma" panose="020B0604030504040204" pitchFamily="34" charset="0"/>
                </a:rPr>
                <a:t>Kerjasama</a:t>
              </a:r>
              <a:r>
                <a:rPr lang="en-US" altLang="en-US" sz="600">
                  <a:solidFill>
                    <a:srgbClr val="000000"/>
                  </a:solidFill>
                  <a:latin typeface="Tahoma" panose="020B0604030504040204" pitchFamily="34" charset="0"/>
                </a:rPr>
                <a:t> </a:t>
              </a:r>
            </a:p>
            <a:p>
              <a:pPr algn="ctr">
                <a:spcBef>
                  <a:spcPct val="0"/>
                </a:spcBef>
                <a:buFontTx/>
                <a:buNone/>
              </a:pPr>
              <a:r>
                <a:rPr lang="en-US" altLang="en-US" sz="600">
                  <a:solidFill>
                    <a:srgbClr val="000000"/>
                  </a:solidFill>
                  <a:latin typeface="Tahoma" panose="020B0604030504040204" pitchFamily="34" charset="0"/>
                </a:rPr>
                <a:t>dan Humas </a:t>
              </a:r>
            </a:p>
          </p:txBody>
        </p:sp>
        <p:sp>
          <p:nvSpPr>
            <p:cNvPr id="81120" name="Line 22">
              <a:extLst>
                <a:ext uri="{FF2B5EF4-FFF2-40B4-BE49-F238E27FC236}">
                  <a16:creationId xmlns:a16="http://schemas.microsoft.com/office/drawing/2014/main" xmlns="" id="{039E9932-9657-4F42-BEDA-62D694AC4449}"/>
                </a:ext>
              </a:extLst>
            </p:cNvPr>
            <p:cNvSpPr>
              <a:spLocks noChangeShapeType="1"/>
            </p:cNvSpPr>
            <p:nvPr/>
          </p:nvSpPr>
          <p:spPr bwMode="auto">
            <a:xfrm>
              <a:off x="3656856" y="2158893"/>
              <a:ext cx="0" cy="117981"/>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21" name="Line 29">
              <a:extLst>
                <a:ext uri="{FF2B5EF4-FFF2-40B4-BE49-F238E27FC236}">
                  <a16:creationId xmlns:a16="http://schemas.microsoft.com/office/drawing/2014/main" xmlns="" id="{681F07F1-7104-4BD9-8C52-36F7D6D50623}"/>
                </a:ext>
              </a:extLst>
            </p:cNvPr>
            <p:cNvSpPr>
              <a:spLocks noChangeShapeType="1"/>
            </p:cNvSpPr>
            <p:nvPr/>
          </p:nvSpPr>
          <p:spPr bwMode="auto">
            <a:xfrm>
              <a:off x="2941052" y="2268267"/>
              <a:ext cx="138788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22" name="Line 22">
              <a:extLst>
                <a:ext uri="{FF2B5EF4-FFF2-40B4-BE49-F238E27FC236}">
                  <a16:creationId xmlns:a16="http://schemas.microsoft.com/office/drawing/2014/main" xmlns="" id="{E80DE6FF-20FE-414C-AC53-FEA3D9F5961B}"/>
                </a:ext>
              </a:extLst>
            </p:cNvPr>
            <p:cNvSpPr>
              <a:spLocks noChangeShapeType="1"/>
            </p:cNvSpPr>
            <p:nvPr/>
          </p:nvSpPr>
          <p:spPr bwMode="auto">
            <a:xfrm>
              <a:off x="2936776" y="2276873"/>
              <a:ext cx="0" cy="914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23" name="Line 22">
              <a:extLst>
                <a:ext uri="{FF2B5EF4-FFF2-40B4-BE49-F238E27FC236}">
                  <a16:creationId xmlns:a16="http://schemas.microsoft.com/office/drawing/2014/main" xmlns="" id="{D5AC8B57-E678-4802-B126-680402CCF2EA}"/>
                </a:ext>
              </a:extLst>
            </p:cNvPr>
            <p:cNvSpPr>
              <a:spLocks noChangeShapeType="1"/>
            </p:cNvSpPr>
            <p:nvPr/>
          </p:nvSpPr>
          <p:spPr bwMode="auto">
            <a:xfrm>
              <a:off x="3656856" y="2276872"/>
              <a:ext cx="0" cy="914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1124" name="Line 22">
              <a:extLst>
                <a:ext uri="{FF2B5EF4-FFF2-40B4-BE49-F238E27FC236}">
                  <a16:creationId xmlns:a16="http://schemas.microsoft.com/office/drawing/2014/main" xmlns="" id="{A6C0045C-5104-4A61-9572-A11C026F1C57}"/>
                </a:ext>
              </a:extLst>
            </p:cNvPr>
            <p:cNvSpPr>
              <a:spLocks noChangeShapeType="1"/>
            </p:cNvSpPr>
            <p:nvPr/>
          </p:nvSpPr>
          <p:spPr bwMode="auto">
            <a:xfrm>
              <a:off x="4338836" y="2276872"/>
              <a:ext cx="0" cy="914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grpSp>
      <p:sp>
        <p:nvSpPr>
          <p:cNvPr id="80962" name="Rectangle 21">
            <a:extLst>
              <a:ext uri="{FF2B5EF4-FFF2-40B4-BE49-F238E27FC236}">
                <a16:creationId xmlns:a16="http://schemas.microsoft.com/office/drawing/2014/main" xmlns="" id="{EA929A79-0F4A-43E9-BDDB-E431DF84416C}"/>
              </a:ext>
            </a:extLst>
          </p:cNvPr>
          <p:cNvSpPr>
            <a:spLocks noChangeArrowheads="1"/>
          </p:cNvSpPr>
          <p:nvPr/>
        </p:nvSpPr>
        <p:spPr bwMode="auto">
          <a:xfrm>
            <a:off x="8940801" y="1630363"/>
            <a:ext cx="479425" cy="334962"/>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a:t>
            </a:r>
          </a:p>
          <a:p>
            <a:pPr algn="ctr">
              <a:spcBef>
                <a:spcPct val="0"/>
              </a:spcBef>
              <a:buFontTx/>
              <a:buNone/>
            </a:pPr>
            <a:r>
              <a:rPr lang="en-US" altLang="en-US" sz="600">
                <a:solidFill>
                  <a:srgbClr val="000000"/>
                </a:solidFill>
                <a:latin typeface="Tahoma" panose="020B0604030504040204" pitchFamily="34" charset="0"/>
              </a:rPr>
              <a:t>Tata Usaha</a:t>
            </a:r>
          </a:p>
        </p:txBody>
      </p:sp>
      <p:sp>
        <p:nvSpPr>
          <p:cNvPr id="80963" name="Rectangle 21">
            <a:extLst>
              <a:ext uri="{FF2B5EF4-FFF2-40B4-BE49-F238E27FC236}">
                <a16:creationId xmlns:a16="http://schemas.microsoft.com/office/drawing/2014/main" xmlns="" id="{793AAFCD-266A-4CEB-AA21-ED7592FE23EB}"/>
              </a:ext>
            </a:extLst>
          </p:cNvPr>
          <p:cNvSpPr>
            <a:spLocks noChangeArrowheads="1"/>
          </p:cNvSpPr>
          <p:nvPr/>
        </p:nvSpPr>
        <p:spPr bwMode="auto">
          <a:xfrm>
            <a:off x="9450388" y="1630364"/>
            <a:ext cx="481012" cy="333375"/>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a:t>
            </a:r>
          </a:p>
          <a:p>
            <a:pPr algn="ctr">
              <a:spcBef>
                <a:spcPct val="0"/>
              </a:spcBef>
              <a:buFontTx/>
              <a:buNone/>
            </a:pPr>
            <a:r>
              <a:rPr lang="id-ID" altLang="en-US" sz="600">
                <a:solidFill>
                  <a:srgbClr val="000000"/>
                </a:solidFill>
                <a:latin typeface="Tahoma" panose="020B0604030504040204" pitchFamily="34" charset="0"/>
              </a:rPr>
              <a:t>Rumah </a:t>
            </a:r>
            <a:endParaRPr lang="en-US" altLang="en-US" sz="600">
              <a:solidFill>
                <a:srgbClr val="000000"/>
              </a:solidFill>
              <a:latin typeface="Tahoma" panose="020B0604030504040204" pitchFamily="34" charset="0"/>
            </a:endParaRPr>
          </a:p>
          <a:p>
            <a:pPr algn="ctr">
              <a:spcBef>
                <a:spcPct val="0"/>
              </a:spcBef>
              <a:buFontTx/>
              <a:buNone/>
            </a:pPr>
            <a:r>
              <a:rPr lang="id-ID" altLang="en-US" sz="600">
                <a:solidFill>
                  <a:srgbClr val="000000"/>
                </a:solidFill>
                <a:latin typeface="Tahoma" panose="020B0604030504040204" pitchFamily="34" charset="0"/>
              </a:rPr>
              <a:t>Tangga</a:t>
            </a:r>
            <a:endParaRPr lang="en-US" altLang="en-US" sz="600">
              <a:solidFill>
                <a:srgbClr val="000000"/>
              </a:solidFill>
              <a:latin typeface="Tahoma" panose="020B0604030504040204" pitchFamily="34" charset="0"/>
            </a:endParaRPr>
          </a:p>
        </p:txBody>
      </p:sp>
      <p:sp>
        <p:nvSpPr>
          <p:cNvPr id="80964" name="Rectangle 21">
            <a:extLst>
              <a:ext uri="{FF2B5EF4-FFF2-40B4-BE49-F238E27FC236}">
                <a16:creationId xmlns:a16="http://schemas.microsoft.com/office/drawing/2014/main" xmlns="" id="{5F494AA2-2C1F-4CEE-B694-B9D6AE8B1AFF}"/>
              </a:ext>
            </a:extLst>
          </p:cNvPr>
          <p:cNvSpPr>
            <a:spLocks noChangeArrowheads="1"/>
          </p:cNvSpPr>
          <p:nvPr/>
        </p:nvSpPr>
        <p:spPr bwMode="auto">
          <a:xfrm>
            <a:off x="9972676" y="1630364"/>
            <a:ext cx="576263" cy="333375"/>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 </a:t>
            </a:r>
          </a:p>
          <a:p>
            <a:pPr algn="ctr">
              <a:spcBef>
                <a:spcPct val="0"/>
              </a:spcBef>
              <a:buFontTx/>
              <a:buNone/>
            </a:pPr>
            <a:r>
              <a:rPr lang="en-US" altLang="en-US" sz="600">
                <a:solidFill>
                  <a:srgbClr val="000000"/>
                </a:solidFill>
                <a:latin typeface="Tahoma" panose="020B0604030504040204" pitchFamily="34" charset="0"/>
              </a:rPr>
              <a:t>Kepegawaian</a:t>
            </a:r>
          </a:p>
        </p:txBody>
      </p:sp>
      <p:sp>
        <p:nvSpPr>
          <p:cNvPr id="80965" name="Line 22">
            <a:extLst>
              <a:ext uri="{FF2B5EF4-FFF2-40B4-BE49-F238E27FC236}">
                <a16:creationId xmlns:a16="http://schemas.microsoft.com/office/drawing/2014/main" xmlns="" id="{D0E55B16-7F3F-4D94-9935-9CC27DB94249}"/>
              </a:ext>
            </a:extLst>
          </p:cNvPr>
          <p:cNvSpPr>
            <a:spLocks noChangeShapeType="1"/>
          </p:cNvSpPr>
          <p:nvPr/>
        </p:nvSpPr>
        <p:spPr bwMode="auto">
          <a:xfrm>
            <a:off x="9702800" y="1414463"/>
            <a:ext cx="0" cy="1190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0966" name="Line 29">
            <a:extLst>
              <a:ext uri="{FF2B5EF4-FFF2-40B4-BE49-F238E27FC236}">
                <a16:creationId xmlns:a16="http://schemas.microsoft.com/office/drawing/2014/main" xmlns="" id="{C5A7E7D6-C9B3-4FBE-983D-E092E42410F2}"/>
              </a:ext>
            </a:extLst>
          </p:cNvPr>
          <p:cNvSpPr>
            <a:spLocks noChangeShapeType="1"/>
          </p:cNvSpPr>
          <p:nvPr/>
        </p:nvSpPr>
        <p:spPr bwMode="auto">
          <a:xfrm>
            <a:off x="9137651" y="1524000"/>
            <a:ext cx="1095375"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0967" name="Line 22">
            <a:extLst>
              <a:ext uri="{FF2B5EF4-FFF2-40B4-BE49-F238E27FC236}">
                <a16:creationId xmlns:a16="http://schemas.microsoft.com/office/drawing/2014/main" xmlns="" id="{4D65ED44-2AB9-4C65-9A2A-332C7DE1B400}"/>
              </a:ext>
            </a:extLst>
          </p:cNvPr>
          <p:cNvSpPr>
            <a:spLocks noChangeShapeType="1"/>
          </p:cNvSpPr>
          <p:nvPr/>
        </p:nvSpPr>
        <p:spPr bwMode="auto">
          <a:xfrm>
            <a:off x="9134475" y="1533525"/>
            <a:ext cx="0" cy="90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0968" name="Line 22">
            <a:extLst>
              <a:ext uri="{FF2B5EF4-FFF2-40B4-BE49-F238E27FC236}">
                <a16:creationId xmlns:a16="http://schemas.microsoft.com/office/drawing/2014/main" xmlns="" id="{C1105052-F4B2-436E-8EAD-BA14BDCE7777}"/>
              </a:ext>
            </a:extLst>
          </p:cNvPr>
          <p:cNvSpPr>
            <a:spLocks noChangeShapeType="1"/>
          </p:cNvSpPr>
          <p:nvPr/>
        </p:nvSpPr>
        <p:spPr bwMode="auto">
          <a:xfrm>
            <a:off x="9702800" y="1533525"/>
            <a:ext cx="0" cy="90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0969" name="Line 22">
            <a:extLst>
              <a:ext uri="{FF2B5EF4-FFF2-40B4-BE49-F238E27FC236}">
                <a16:creationId xmlns:a16="http://schemas.microsoft.com/office/drawing/2014/main" xmlns="" id="{D6B02317-B973-47BC-9313-8C5576609BBC}"/>
              </a:ext>
            </a:extLst>
          </p:cNvPr>
          <p:cNvSpPr>
            <a:spLocks noChangeShapeType="1"/>
          </p:cNvSpPr>
          <p:nvPr/>
        </p:nvSpPr>
        <p:spPr bwMode="auto">
          <a:xfrm>
            <a:off x="10239375" y="1533525"/>
            <a:ext cx="0" cy="90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80970" name="Line 28">
            <a:extLst>
              <a:ext uri="{FF2B5EF4-FFF2-40B4-BE49-F238E27FC236}">
                <a16:creationId xmlns:a16="http://schemas.microsoft.com/office/drawing/2014/main" xmlns="" id="{7008AA12-CD3D-4ABE-9E4A-19CDC0D8EDAD}"/>
              </a:ext>
            </a:extLst>
          </p:cNvPr>
          <p:cNvSpPr>
            <a:spLocks noChangeShapeType="1"/>
          </p:cNvSpPr>
          <p:nvPr/>
        </p:nvSpPr>
        <p:spPr bwMode="auto">
          <a:xfrm flipH="1">
            <a:off x="6553200" y="973138"/>
            <a:ext cx="0" cy="1190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6" tIns="45718" rIns="91436" bIns="45718"/>
          <a:lstStyle/>
          <a:p>
            <a:endParaRPr lang="id-ID"/>
          </a:p>
        </p:txBody>
      </p:sp>
      <p:sp>
        <p:nvSpPr>
          <p:cNvPr id="245" name="Line 19">
            <a:extLst>
              <a:ext uri="{FF2B5EF4-FFF2-40B4-BE49-F238E27FC236}">
                <a16:creationId xmlns:a16="http://schemas.microsoft.com/office/drawing/2014/main" xmlns="" id="{8DE92809-2C98-4A32-9988-5F9219CE1073}"/>
              </a:ext>
            </a:extLst>
          </p:cNvPr>
          <p:cNvSpPr>
            <a:spLocks noChangeShapeType="1"/>
          </p:cNvSpPr>
          <p:nvPr/>
        </p:nvSpPr>
        <p:spPr bwMode="auto">
          <a:xfrm flipV="1">
            <a:off x="1658939" y="2984500"/>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246" name="Rectangle 21">
            <a:extLst>
              <a:ext uri="{FF2B5EF4-FFF2-40B4-BE49-F238E27FC236}">
                <a16:creationId xmlns:a16="http://schemas.microsoft.com/office/drawing/2014/main" xmlns="" id="{D581F8D3-1F35-4DB5-B176-28F6B74E7B3A}"/>
              </a:ext>
            </a:extLst>
          </p:cNvPr>
          <p:cNvSpPr>
            <a:spLocks noChangeArrowheads="1"/>
          </p:cNvSpPr>
          <p:nvPr/>
        </p:nvSpPr>
        <p:spPr bwMode="auto">
          <a:xfrm>
            <a:off x="1774825" y="3295651"/>
            <a:ext cx="814388" cy="269875"/>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fi-FI" altLang="en-US" sz="550" dirty="0">
                <a:solidFill>
                  <a:prstClr val="black"/>
                </a:solidFill>
                <a:latin typeface="Tahoma" pitchFamily="34" charset="0"/>
              </a:rPr>
              <a:t>Seksi</a:t>
            </a:r>
          </a:p>
          <a:p>
            <a:pPr algn="ctr">
              <a:spcBef>
                <a:spcPct val="0"/>
              </a:spcBef>
              <a:buFontTx/>
              <a:buNone/>
              <a:defRPr/>
            </a:pPr>
            <a:r>
              <a:rPr lang="fi-FI" altLang="en-US" sz="550" dirty="0">
                <a:solidFill>
                  <a:prstClr val="black"/>
                </a:solidFill>
                <a:latin typeface="Tahoma" pitchFamily="34" charset="0"/>
              </a:rPr>
              <a:t>Program</a:t>
            </a:r>
          </a:p>
        </p:txBody>
      </p:sp>
      <p:sp>
        <p:nvSpPr>
          <p:cNvPr id="247" name="Rectangle 21">
            <a:extLst>
              <a:ext uri="{FF2B5EF4-FFF2-40B4-BE49-F238E27FC236}">
                <a16:creationId xmlns:a16="http://schemas.microsoft.com/office/drawing/2014/main" xmlns="" id="{1A274433-EAC1-422F-8232-971463C4AF4B}"/>
              </a:ext>
            </a:extLst>
          </p:cNvPr>
          <p:cNvSpPr>
            <a:spLocks noChangeArrowheads="1"/>
          </p:cNvSpPr>
          <p:nvPr/>
        </p:nvSpPr>
        <p:spPr bwMode="auto">
          <a:xfrm>
            <a:off x="2660651" y="3302001"/>
            <a:ext cx="714375" cy="263525"/>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Evaluasi</a:t>
            </a:r>
            <a:endParaRPr lang="en-US" altLang="en-US" sz="550" dirty="0">
              <a:solidFill>
                <a:prstClr val="black"/>
              </a:solidFill>
              <a:latin typeface="Tahoma" pitchFamily="34" charset="0"/>
            </a:endParaRPr>
          </a:p>
        </p:txBody>
      </p:sp>
      <p:sp>
        <p:nvSpPr>
          <p:cNvPr id="248" name="Line 22">
            <a:extLst>
              <a:ext uri="{FF2B5EF4-FFF2-40B4-BE49-F238E27FC236}">
                <a16:creationId xmlns:a16="http://schemas.microsoft.com/office/drawing/2014/main" xmlns="" id="{63C2F8A8-0DEC-4E08-AE51-37ACF3AE8352}"/>
              </a:ext>
            </a:extLst>
          </p:cNvPr>
          <p:cNvSpPr>
            <a:spLocks noChangeShapeType="1"/>
          </p:cNvSpPr>
          <p:nvPr/>
        </p:nvSpPr>
        <p:spPr bwMode="auto">
          <a:xfrm>
            <a:off x="2498725" y="3127376"/>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49" name="Line 29">
            <a:extLst>
              <a:ext uri="{FF2B5EF4-FFF2-40B4-BE49-F238E27FC236}">
                <a16:creationId xmlns:a16="http://schemas.microsoft.com/office/drawing/2014/main" xmlns="" id="{C3831165-72C0-4AC3-AE1F-2E9C39862B93}"/>
              </a:ext>
            </a:extLst>
          </p:cNvPr>
          <p:cNvSpPr>
            <a:spLocks noChangeShapeType="1"/>
          </p:cNvSpPr>
          <p:nvPr/>
        </p:nvSpPr>
        <p:spPr bwMode="auto">
          <a:xfrm>
            <a:off x="2152650" y="3213100"/>
            <a:ext cx="687388"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50" name="Line 22">
            <a:extLst>
              <a:ext uri="{FF2B5EF4-FFF2-40B4-BE49-F238E27FC236}">
                <a16:creationId xmlns:a16="http://schemas.microsoft.com/office/drawing/2014/main" xmlns="" id="{9364B934-17DD-41AD-B277-B1A945B4EA40}"/>
              </a:ext>
            </a:extLst>
          </p:cNvPr>
          <p:cNvSpPr>
            <a:spLocks noChangeShapeType="1"/>
          </p:cNvSpPr>
          <p:nvPr/>
        </p:nvSpPr>
        <p:spPr bwMode="auto">
          <a:xfrm>
            <a:off x="2152650" y="3219450"/>
            <a:ext cx="0" cy="6985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51" name="Line 22">
            <a:extLst>
              <a:ext uri="{FF2B5EF4-FFF2-40B4-BE49-F238E27FC236}">
                <a16:creationId xmlns:a16="http://schemas.microsoft.com/office/drawing/2014/main" xmlns="" id="{67EA4139-405A-4D50-9459-2CB58F9CEECD}"/>
              </a:ext>
            </a:extLst>
          </p:cNvPr>
          <p:cNvSpPr>
            <a:spLocks noChangeShapeType="1"/>
          </p:cNvSpPr>
          <p:nvPr/>
        </p:nvSpPr>
        <p:spPr bwMode="auto">
          <a:xfrm>
            <a:off x="2844800" y="3219450"/>
            <a:ext cx="0" cy="6985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52" name="Rectangle 11">
            <a:extLst>
              <a:ext uri="{FF2B5EF4-FFF2-40B4-BE49-F238E27FC236}">
                <a16:creationId xmlns:a16="http://schemas.microsoft.com/office/drawing/2014/main" xmlns="" id="{B8B83448-937B-4A62-A4FA-7C422EB0EF21}"/>
              </a:ext>
            </a:extLst>
          </p:cNvPr>
          <p:cNvSpPr>
            <a:spLocks noChangeArrowheads="1"/>
          </p:cNvSpPr>
          <p:nvPr/>
        </p:nvSpPr>
        <p:spPr bwMode="auto">
          <a:xfrm>
            <a:off x="1795464" y="2844800"/>
            <a:ext cx="1450975" cy="260350"/>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a:solidFill>
                  <a:prstClr val="black"/>
                </a:solidFill>
                <a:latin typeface="Tahoma" pitchFamily="34" charset="0"/>
              </a:rPr>
              <a:t>Program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Evaluasi</a:t>
            </a:r>
            <a:endParaRPr lang="en-US" altLang="en-US" sz="550" dirty="0">
              <a:solidFill>
                <a:prstClr val="black"/>
              </a:solidFill>
              <a:latin typeface="Tahoma" pitchFamily="34" charset="0"/>
            </a:endParaRPr>
          </a:p>
        </p:txBody>
      </p:sp>
      <p:sp>
        <p:nvSpPr>
          <p:cNvPr id="80979" name="Rectangle 32">
            <a:extLst>
              <a:ext uri="{FF2B5EF4-FFF2-40B4-BE49-F238E27FC236}">
                <a16:creationId xmlns:a16="http://schemas.microsoft.com/office/drawing/2014/main" xmlns="" id="{EB526A06-0DA9-466F-81FE-F5ED4486E3F0}"/>
              </a:ext>
            </a:extLst>
          </p:cNvPr>
          <p:cNvSpPr>
            <a:spLocks noChangeArrowheads="1"/>
          </p:cNvSpPr>
          <p:nvPr/>
        </p:nvSpPr>
        <p:spPr bwMode="auto">
          <a:xfrm>
            <a:off x="4824413" y="2640013"/>
            <a:ext cx="990600" cy="182562"/>
          </a:xfrm>
          <a:prstGeom prst="rect">
            <a:avLst/>
          </a:prstGeom>
          <a:solidFill>
            <a:schemeClr val="bg1"/>
          </a:solidFill>
          <a:ln w="127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a:t>
            </a:r>
          </a:p>
          <a:p>
            <a:pPr algn="ctr">
              <a:spcBef>
                <a:spcPct val="0"/>
              </a:spcBef>
              <a:buFontTx/>
              <a:buNone/>
            </a:pPr>
            <a:r>
              <a:rPr lang="en-US" altLang="en-US" sz="600">
                <a:solidFill>
                  <a:srgbClr val="000000"/>
                </a:solidFill>
                <a:latin typeface="Tahoma" panose="020B0604030504040204" pitchFamily="34" charset="0"/>
              </a:rPr>
              <a:t>Tata Usaha</a:t>
            </a:r>
          </a:p>
        </p:txBody>
      </p:sp>
      <p:sp>
        <p:nvSpPr>
          <p:cNvPr id="80980" name="Line 33">
            <a:extLst>
              <a:ext uri="{FF2B5EF4-FFF2-40B4-BE49-F238E27FC236}">
                <a16:creationId xmlns:a16="http://schemas.microsoft.com/office/drawing/2014/main" xmlns="" id="{EA127CF9-ABCC-4A22-A157-3F31DEAC6C1D}"/>
              </a:ext>
            </a:extLst>
          </p:cNvPr>
          <p:cNvSpPr>
            <a:spLocks noChangeShapeType="1"/>
          </p:cNvSpPr>
          <p:nvPr/>
        </p:nvSpPr>
        <p:spPr bwMode="auto">
          <a:xfrm>
            <a:off x="4638675" y="2598738"/>
            <a:ext cx="0" cy="254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d-ID"/>
          </a:p>
        </p:txBody>
      </p:sp>
      <p:sp>
        <p:nvSpPr>
          <p:cNvPr id="80981" name="Line 34">
            <a:extLst>
              <a:ext uri="{FF2B5EF4-FFF2-40B4-BE49-F238E27FC236}">
                <a16:creationId xmlns:a16="http://schemas.microsoft.com/office/drawing/2014/main" xmlns="" id="{F15DC296-6AB7-4402-90BC-0A12E82C2DCC}"/>
              </a:ext>
            </a:extLst>
          </p:cNvPr>
          <p:cNvSpPr>
            <a:spLocks noChangeShapeType="1"/>
          </p:cNvSpPr>
          <p:nvPr/>
        </p:nvSpPr>
        <p:spPr bwMode="auto">
          <a:xfrm>
            <a:off x="4624388" y="2749550"/>
            <a:ext cx="228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d-ID"/>
          </a:p>
        </p:txBody>
      </p:sp>
      <p:cxnSp>
        <p:nvCxnSpPr>
          <p:cNvPr id="80982" name="Straight Connector 94">
            <a:extLst>
              <a:ext uri="{FF2B5EF4-FFF2-40B4-BE49-F238E27FC236}">
                <a16:creationId xmlns:a16="http://schemas.microsoft.com/office/drawing/2014/main" xmlns="" id="{9CDF1453-0E5C-4663-B8D1-8F72508C8214}"/>
              </a:ext>
            </a:extLst>
          </p:cNvPr>
          <p:cNvCxnSpPr>
            <a:cxnSpLocks noChangeShapeType="1"/>
            <a:endCxn id="80983" idx="0"/>
          </p:cNvCxnSpPr>
          <p:nvPr/>
        </p:nvCxnSpPr>
        <p:spPr bwMode="auto">
          <a:xfrm flipV="1">
            <a:off x="3776663" y="2822576"/>
            <a:ext cx="4762" cy="32353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0983" name="Line 13">
            <a:extLst>
              <a:ext uri="{FF2B5EF4-FFF2-40B4-BE49-F238E27FC236}">
                <a16:creationId xmlns:a16="http://schemas.microsoft.com/office/drawing/2014/main" xmlns="" id="{213D42FF-FBF6-4967-B5CD-211B02E4FFAB}"/>
              </a:ext>
            </a:extLst>
          </p:cNvPr>
          <p:cNvSpPr>
            <a:spLocks noChangeShapeType="1"/>
          </p:cNvSpPr>
          <p:nvPr/>
        </p:nvSpPr>
        <p:spPr bwMode="auto">
          <a:xfrm flipV="1">
            <a:off x="3781426" y="2822575"/>
            <a:ext cx="849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291" name="Line 19">
            <a:extLst>
              <a:ext uri="{FF2B5EF4-FFF2-40B4-BE49-F238E27FC236}">
                <a16:creationId xmlns:a16="http://schemas.microsoft.com/office/drawing/2014/main" xmlns="" id="{CAAD5CC5-70B8-40DF-A972-F0D9D4DDAD9F}"/>
              </a:ext>
            </a:extLst>
          </p:cNvPr>
          <p:cNvSpPr>
            <a:spLocks noChangeShapeType="1"/>
          </p:cNvSpPr>
          <p:nvPr/>
        </p:nvSpPr>
        <p:spPr bwMode="auto">
          <a:xfrm flipV="1">
            <a:off x="3787776" y="3803650"/>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292" name="Line 22">
            <a:extLst>
              <a:ext uri="{FF2B5EF4-FFF2-40B4-BE49-F238E27FC236}">
                <a16:creationId xmlns:a16="http://schemas.microsoft.com/office/drawing/2014/main" xmlns="" id="{CCC5414B-D6D6-4B97-8F29-2DACF7D6C22B}"/>
              </a:ext>
            </a:extLst>
          </p:cNvPr>
          <p:cNvSpPr>
            <a:spLocks noChangeShapeType="1"/>
          </p:cNvSpPr>
          <p:nvPr/>
        </p:nvSpPr>
        <p:spPr bwMode="auto">
          <a:xfrm>
            <a:off x="4627563" y="3946526"/>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93" name="Line 29">
            <a:extLst>
              <a:ext uri="{FF2B5EF4-FFF2-40B4-BE49-F238E27FC236}">
                <a16:creationId xmlns:a16="http://schemas.microsoft.com/office/drawing/2014/main" xmlns="" id="{71D1FC5C-BC89-4D97-9C9E-B1DAE1FDD315}"/>
              </a:ext>
            </a:extLst>
          </p:cNvPr>
          <p:cNvSpPr>
            <a:spLocks noChangeShapeType="1"/>
          </p:cNvSpPr>
          <p:nvPr/>
        </p:nvSpPr>
        <p:spPr bwMode="auto">
          <a:xfrm>
            <a:off x="4281489" y="4032250"/>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94" name="Line 22">
            <a:extLst>
              <a:ext uri="{FF2B5EF4-FFF2-40B4-BE49-F238E27FC236}">
                <a16:creationId xmlns:a16="http://schemas.microsoft.com/office/drawing/2014/main" xmlns="" id="{4BB83F17-7AFC-467D-86E0-3DBF774FFD0C}"/>
              </a:ext>
            </a:extLst>
          </p:cNvPr>
          <p:cNvSpPr>
            <a:spLocks noChangeShapeType="1"/>
          </p:cNvSpPr>
          <p:nvPr/>
        </p:nvSpPr>
        <p:spPr bwMode="auto">
          <a:xfrm>
            <a:off x="4281488" y="403860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95" name="Line 22">
            <a:extLst>
              <a:ext uri="{FF2B5EF4-FFF2-40B4-BE49-F238E27FC236}">
                <a16:creationId xmlns:a16="http://schemas.microsoft.com/office/drawing/2014/main" xmlns="" id="{2CFDF946-1849-434C-B21A-726FA335F051}"/>
              </a:ext>
            </a:extLst>
          </p:cNvPr>
          <p:cNvSpPr>
            <a:spLocks noChangeShapeType="1"/>
          </p:cNvSpPr>
          <p:nvPr/>
        </p:nvSpPr>
        <p:spPr bwMode="auto">
          <a:xfrm>
            <a:off x="4973638" y="403860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80989" name="Rectangle 11">
            <a:extLst>
              <a:ext uri="{FF2B5EF4-FFF2-40B4-BE49-F238E27FC236}">
                <a16:creationId xmlns:a16="http://schemas.microsoft.com/office/drawing/2014/main" xmlns="" id="{4EBFA0B9-6DE4-4EFE-BB7B-9C4509E029C0}"/>
              </a:ext>
            </a:extLst>
          </p:cNvPr>
          <p:cNvSpPr>
            <a:spLocks noChangeArrowheads="1"/>
          </p:cNvSpPr>
          <p:nvPr/>
        </p:nvSpPr>
        <p:spPr bwMode="auto">
          <a:xfrm>
            <a:off x="3924301" y="3663950"/>
            <a:ext cx="1452563" cy="261938"/>
          </a:xfrm>
          <a:prstGeom prst="rect">
            <a:avLst/>
          </a:prstGeom>
          <a:solidFill>
            <a:schemeClr val="bg1"/>
          </a:solidFill>
          <a:ln w="127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Subdirektorat </a:t>
            </a:r>
          </a:p>
          <a:p>
            <a:pPr algn="ctr">
              <a:spcBef>
                <a:spcPct val="0"/>
              </a:spcBef>
              <a:buFontTx/>
              <a:buNone/>
            </a:pPr>
            <a:r>
              <a:rPr lang="en-US" altLang="en-US" sz="500">
                <a:solidFill>
                  <a:srgbClr val="000000"/>
                </a:solidFill>
                <a:latin typeface="Tahoma" panose="020B0604030504040204" pitchFamily="34" charset="0"/>
              </a:rPr>
              <a:t>Perencanaan Kebutuhan dan</a:t>
            </a:r>
          </a:p>
          <a:p>
            <a:pPr algn="ctr">
              <a:spcBef>
                <a:spcPct val="0"/>
              </a:spcBef>
              <a:buFontTx/>
              <a:buNone/>
            </a:pPr>
            <a:r>
              <a:rPr lang="en-US" altLang="en-US" sz="500">
                <a:solidFill>
                  <a:srgbClr val="000000"/>
                </a:solidFill>
                <a:latin typeface="Tahoma" panose="020B0604030504040204" pitchFamily="34" charset="0"/>
              </a:rPr>
              <a:t>Peningkatan Kualifikasi dan Kompetensi</a:t>
            </a:r>
          </a:p>
        </p:txBody>
      </p:sp>
      <p:sp>
        <p:nvSpPr>
          <p:cNvPr id="297" name="Line 19">
            <a:extLst>
              <a:ext uri="{FF2B5EF4-FFF2-40B4-BE49-F238E27FC236}">
                <a16:creationId xmlns:a16="http://schemas.microsoft.com/office/drawing/2014/main" xmlns="" id="{F6502299-2D9D-48B5-9495-22E840A9477A}"/>
              </a:ext>
            </a:extLst>
          </p:cNvPr>
          <p:cNvSpPr>
            <a:spLocks noChangeShapeType="1"/>
          </p:cNvSpPr>
          <p:nvPr/>
        </p:nvSpPr>
        <p:spPr bwMode="auto">
          <a:xfrm flipV="1">
            <a:off x="3762375" y="4578350"/>
            <a:ext cx="153988"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298" name="Line 22">
            <a:extLst>
              <a:ext uri="{FF2B5EF4-FFF2-40B4-BE49-F238E27FC236}">
                <a16:creationId xmlns:a16="http://schemas.microsoft.com/office/drawing/2014/main" xmlns="" id="{D6DF5444-13CB-43C1-9F69-A34E5C334808}"/>
              </a:ext>
            </a:extLst>
          </p:cNvPr>
          <p:cNvSpPr>
            <a:spLocks noChangeShapeType="1"/>
          </p:cNvSpPr>
          <p:nvPr/>
        </p:nvSpPr>
        <p:spPr bwMode="auto">
          <a:xfrm>
            <a:off x="4600575" y="4697414"/>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299" name="Line 29">
            <a:extLst>
              <a:ext uri="{FF2B5EF4-FFF2-40B4-BE49-F238E27FC236}">
                <a16:creationId xmlns:a16="http://schemas.microsoft.com/office/drawing/2014/main" xmlns="" id="{F0F2F5E9-1F38-422A-872A-70B0840F6F17}"/>
              </a:ext>
            </a:extLst>
          </p:cNvPr>
          <p:cNvSpPr>
            <a:spLocks noChangeShapeType="1"/>
          </p:cNvSpPr>
          <p:nvPr/>
        </p:nvSpPr>
        <p:spPr bwMode="auto">
          <a:xfrm>
            <a:off x="4256089" y="4783138"/>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00" name="Line 22">
            <a:extLst>
              <a:ext uri="{FF2B5EF4-FFF2-40B4-BE49-F238E27FC236}">
                <a16:creationId xmlns:a16="http://schemas.microsoft.com/office/drawing/2014/main" xmlns="" id="{42144DB9-94C3-4384-AD5E-2692576F90CE}"/>
              </a:ext>
            </a:extLst>
          </p:cNvPr>
          <p:cNvSpPr>
            <a:spLocks noChangeShapeType="1"/>
          </p:cNvSpPr>
          <p:nvPr/>
        </p:nvSpPr>
        <p:spPr bwMode="auto">
          <a:xfrm>
            <a:off x="4256088" y="478948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03" name="Line 22">
            <a:extLst>
              <a:ext uri="{FF2B5EF4-FFF2-40B4-BE49-F238E27FC236}">
                <a16:creationId xmlns:a16="http://schemas.microsoft.com/office/drawing/2014/main" xmlns="" id="{391D40D5-BDD0-4D70-931C-41CCA6A2A5B2}"/>
              </a:ext>
            </a:extLst>
          </p:cNvPr>
          <p:cNvSpPr>
            <a:spLocks noChangeShapeType="1"/>
          </p:cNvSpPr>
          <p:nvPr/>
        </p:nvSpPr>
        <p:spPr bwMode="auto">
          <a:xfrm>
            <a:off x="4946650" y="478948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04" name="Rectangle 11">
            <a:extLst>
              <a:ext uri="{FF2B5EF4-FFF2-40B4-BE49-F238E27FC236}">
                <a16:creationId xmlns:a16="http://schemas.microsoft.com/office/drawing/2014/main" xmlns="" id="{0AB5ED02-B774-4F2C-B957-6CC1AAEB25FD}"/>
              </a:ext>
            </a:extLst>
          </p:cNvPr>
          <p:cNvSpPr>
            <a:spLocks noChangeArrowheads="1"/>
          </p:cNvSpPr>
          <p:nvPr/>
        </p:nvSpPr>
        <p:spPr bwMode="auto">
          <a:xfrm>
            <a:off x="3897314" y="4438650"/>
            <a:ext cx="1450975" cy="261938"/>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Penilaian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Kinerja</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Pengembangan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Karir</a:t>
            </a:r>
            <a:endParaRPr lang="en-US" altLang="en-US" sz="550" dirty="0">
              <a:solidFill>
                <a:prstClr val="black"/>
              </a:solidFill>
              <a:latin typeface="Tahoma" pitchFamily="34" charset="0"/>
            </a:endParaRPr>
          </a:p>
        </p:txBody>
      </p:sp>
      <p:sp>
        <p:nvSpPr>
          <p:cNvPr id="305" name="Line 19">
            <a:extLst>
              <a:ext uri="{FF2B5EF4-FFF2-40B4-BE49-F238E27FC236}">
                <a16:creationId xmlns:a16="http://schemas.microsoft.com/office/drawing/2014/main" xmlns="" id="{81129D79-E4D4-4053-B9DF-D2667D50D1FB}"/>
              </a:ext>
            </a:extLst>
          </p:cNvPr>
          <p:cNvSpPr>
            <a:spLocks noChangeShapeType="1"/>
          </p:cNvSpPr>
          <p:nvPr/>
        </p:nvSpPr>
        <p:spPr bwMode="auto">
          <a:xfrm flipV="1">
            <a:off x="3787776" y="5289550"/>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306" name="Line 22">
            <a:extLst>
              <a:ext uri="{FF2B5EF4-FFF2-40B4-BE49-F238E27FC236}">
                <a16:creationId xmlns:a16="http://schemas.microsoft.com/office/drawing/2014/main" xmlns="" id="{0E4FA91E-2CF6-44EC-87A9-E88B865BD980}"/>
              </a:ext>
            </a:extLst>
          </p:cNvPr>
          <p:cNvSpPr>
            <a:spLocks noChangeShapeType="1"/>
          </p:cNvSpPr>
          <p:nvPr/>
        </p:nvSpPr>
        <p:spPr bwMode="auto">
          <a:xfrm>
            <a:off x="4627563" y="5432426"/>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07" name="Line 29">
            <a:extLst>
              <a:ext uri="{FF2B5EF4-FFF2-40B4-BE49-F238E27FC236}">
                <a16:creationId xmlns:a16="http://schemas.microsoft.com/office/drawing/2014/main" xmlns="" id="{A593EBCD-ECD1-4FB4-86AB-12E24ADB762E}"/>
              </a:ext>
            </a:extLst>
          </p:cNvPr>
          <p:cNvSpPr>
            <a:spLocks noChangeShapeType="1"/>
          </p:cNvSpPr>
          <p:nvPr/>
        </p:nvSpPr>
        <p:spPr bwMode="auto">
          <a:xfrm>
            <a:off x="4281489" y="5518150"/>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08" name="Line 22">
            <a:extLst>
              <a:ext uri="{FF2B5EF4-FFF2-40B4-BE49-F238E27FC236}">
                <a16:creationId xmlns:a16="http://schemas.microsoft.com/office/drawing/2014/main" xmlns="" id="{FB561E60-6585-417F-BE6C-DBCFA9C2E14B}"/>
              </a:ext>
            </a:extLst>
          </p:cNvPr>
          <p:cNvSpPr>
            <a:spLocks noChangeShapeType="1"/>
          </p:cNvSpPr>
          <p:nvPr/>
        </p:nvSpPr>
        <p:spPr bwMode="auto">
          <a:xfrm>
            <a:off x="4281488" y="552450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09" name="Line 22">
            <a:extLst>
              <a:ext uri="{FF2B5EF4-FFF2-40B4-BE49-F238E27FC236}">
                <a16:creationId xmlns:a16="http://schemas.microsoft.com/office/drawing/2014/main" xmlns="" id="{8B096A49-D0B3-4E23-B467-76BBE00F4EC8}"/>
              </a:ext>
            </a:extLst>
          </p:cNvPr>
          <p:cNvSpPr>
            <a:spLocks noChangeShapeType="1"/>
          </p:cNvSpPr>
          <p:nvPr/>
        </p:nvSpPr>
        <p:spPr bwMode="auto">
          <a:xfrm>
            <a:off x="4973638" y="552450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10" name="Rectangle 11">
            <a:extLst>
              <a:ext uri="{FF2B5EF4-FFF2-40B4-BE49-F238E27FC236}">
                <a16:creationId xmlns:a16="http://schemas.microsoft.com/office/drawing/2014/main" xmlns="" id="{305A27E0-DD38-4A73-AB53-47A155656A8F}"/>
              </a:ext>
            </a:extLst>
          </p:cNvPr>
          <p:cNvSpPr>
            <a:spLocks noChangeArrowheads="1"/>
          </p:cNvSpPr>
          <p:nvPr/>
        </p:nvSpPr>
        <p:spPr bwMode="auto">
          <a:xfrm>
            <a:off x="3924301" y="5149850"/>
            <a:ext cx="1452563" cy="261938"/>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Kesejahteraan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Penghargaan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Pelindungan</a:t>
            </a:r>
            <a:endParaRPr lang="en-US" altLang="en-US" sz="550" dirty="0">
              <a:solidFill>
                <a:prstClr val="black"/>
              </a:solidFill>
              <a:latin typeface="Tahoma" pitchFamily="34" charset="0"/>
            </a:endParaRPr>
          </a:p>
        </p:txBody>
      </p:sp>
      <p:sp>
        <p:nvSpPr>
          <p:cNvPr id="81002" name="Rectangle 21">
            <a:extLst>
              <a:ext uri="{FF2B5EF4-FFF2-40B4-BE49-F238E27FC236}">
                <a16:creationId xmlns:a16="http://schemas.microsoft.com/office/drawing/2014/main" xmlns="" id="{191F02DB-BCA7-4AAC-A46E-392A88070B34}"/>
              </a:ext>
            </a:extLst>
          </p:cNvPr>
          <p:cNvSpPr>
            <a:spLocks noChangeArrowheads="1"/>
          </p:cNvSpPr>
          <p:nvPr/>
        </p:nvSpPr>
        <p:spPr bwMode="auto">
          <a:xfrm>
            <a:off x="3917950" y="4121151"/>
            <a:ext cx="742950"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Seksi</a:t>
            </a:r>
          </a:p>
          <a:p>
            <a:pPr algn="ctr">
              <a:spcBef>
                <a:spcPct val="0"/>
              </a:spcBef>
              <a:buFontTx/>
              <a:buNone/>
            </a:pPr>
            <a:r>
              <a:rPr lang="en-US" altLang="en-US" sz="500">
                <a:solidFill>
                  <a:srgbClr val="000000"/>
                </a:solidFill>
                <a:latin typeface="Tahoma" panose="020B0604030504040204" pitchFamily="34" charset="0"/>
              </a:rPr>
              <a:t>Perencanaan Kebutuhan</a:t>
            </a:r>
          </a:p>
        </p:txBody>
      </p:sp>
      <p:sp>
        <p:nvSpPr>
          <p:cNvPr id="81003" name="Rectangle 21">
            <a:extLst>
              <a:ext uri="{FF2B5EF4-FFF2-40B4-BE49-F238E27FC236}">
                <a16:creationId xmlns:a16="http://schemas.microsoft.com/office/drawing/2014/main" xmlns="" id="{9F2EF582-0119-4AA4-B1E9-D8242FC3220C}"/>
              </a:ext>
            </a:extLst>
          </p:cNvPr>
          <p:cNvSpPr>
            <a:spLocks noChangeArrowheads="1"/>
          </p:cNvSpPr>
          <p:nvPr/>
        </p:nvSpPr>
        <p:spPr bwMode="auto">
          <a:xfrm>
            <a:off x="4773614" y="4127501"/>
            <a:ext cx="669925"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Seksi</a:t>
            </a:r>
          </a:p>
          <a:p>
            <a:pPr algn="ctr">
              <a:spcBef>
                <a:spcPct val="0"/>
              </a:spcBef>
              <a:buFontTx/>
              <a:buNone/>
            </a:pPr>
            <a:r>
              <a:rPr lang="en-US" altLang="en-US" sz="500">
                <a:solidFill>
                  <a:srgbClr val="000000"/>
                </a:solidFill>
                <a:latin typeface="Tahoma" panose="020B0604030504040204" pitchFamily="34" charset="0"/>
              </a:rPr>
              <a:t>Peningkatan Kualifikasi</a:t>
            </a:r>
          </a:p>
          <a:p>
            <a:pPr algn="ctr">
              <a:spcBef>
                <a:spcPct val="0"/>
              </a:spcBef>
              <a:buFontTx/>
              <a:buNone/>
            </a:pPr>
            <a:r>
              <a:rPr lang="en-US" altLang="en-US" sz="500">
                <a:solidFill>
                  <a:srgbClr val="000000"/>
                </a:solidFill>
                <a:latin typeface="Tahoma" panose="020B0604030504040204" pitchFamily="34" charset="0"/>
              </a:rPr>
              <a:t>dan Kompetensi</a:t>
            </a:r>
          </a:p>
        </p:txBody>
      </p:sp>
      <p:sp>
        <p:nvSpPr>
          <p:cNvPr id="313" name="Rectangle 21">
            <a:extLst>
              <a:ext uri="{FF2B5EF4-FFF2-40B4-BE49-F238E27FC236}">
                <a16:creationId xmlns:a16="http://schemas.microsoft.com/office/drawing/2014/main" xmlns="" id="{3A537B29-5405-4051-9DD6-F9A2F153F248}"/>
              </a:ext>
            </a:extLst>
          </p:cNvPr>
          <p:cNvSpPr>
            <a:spLocks noChangeArrowheads="1"/>
          </p:cNvSpPr>
          <p:nvPr/>
        </p:nvSpPr>
        <p:spPr bwMode="auto">
          <a:xfrm>
            <a:off x="3851275" y="4840288"/>
            <a:ext cx="744538"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Penilaian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Kinerja</a:t>
            </a:r>
            <a:endParaRPr lang="en-US" altLang="en-US" sz="550" dirty="0">
              <a:solidFill>
                <a:prstClr val="black"/>
              </a:solidFill>
              <a:latin typeface="Tahoma" pitchFamily="34" charset="0"/>
            </a:endParaRPr>
          </a:p>
        </p:txBody>
      </p:sp>
      <p:sp>
        <p:nvSpPr>
          <p:cNvPr id="314" name="Rectangle 21">
            <a:extLst>
              <a:ext uri="{FF2B5EF4-FFF2-40B4-BE49-F238E27FC236}">
                <a16:creationId xmlns:a16="http://schemas.microsoft.com/office/drawing/2014/main" xmlns="" id="{6C291B42-E789-49BC-928E-27FAB9CFC8CD}"/>
              </a:ext>
            </a:extLst>
          </p:cNvPr>
          <p:cNvSpPr>
            <a:spLocks noChangeArrowheads="1"/>
          </p:cNvSpPr>
          <p:nvPr/>
        </p:nvSpPr>
        <p:spPr bwMode="auto">
          <a:xfrm>
            <a:off x="4706938" y="4846638"/>
            <a:ext cx="671512"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Pengembangan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Karir</a:t>
            </a:r>
            <a:endParaRPr lang="en-US" altLang="en-US" sz="550" dirty="0">
              <a:solidFill>
                <a:prstClr val="black"/>
              </a:solidFill>
              <a:latin typeface="Tahoma" pitchFamily="34" charset="0"/>
            </a:endParaRPr>
          </a:p>
        </p:txBody>
      </p:sp>
      <p:sp>
        <p:nvSpPr>
          <p:cNvPr id="315" name="Rectangle 21">
            <a:extLst>
              <a:ext uri="{FF2B5EF4-FFF2-40B4-BE49-F238E27FC236}">
                <a16:creationId xmlns:a16="http://schemas.microsoft.com/office/drawing/2014/main" xmlns="" id="{B1AD0963-38BD-41AE-997D-91C916225A60}"/>
              </a:ext>
            </a:extLst>
          </p:cNvPr>
          <p:cNvSpPr>
            <a:spLocks noChangeArrowheads="1"/>
          </p:cNvSpPr>
          <p:nvPr/>
        </p:nvSpPr>
        <p:spPr bwMode="auto">
          <a:xfrm>
            <a:off x="3913189" y="5594351"/>
            <a:ext cx="744537"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Kesejahteraan</a:t>
            </a:r>
            <a:endParaRPr lang="en-US" altLang="en-US" sz="550" dirty="0">
              <a:solidFill>
                <a:prstClr val="black"/>
              </a:solidFill>
              <a:latin typeface="Tahoma" pitchFamily="34" charset="0"/>
            </a:endParaRPr>
          </a:p>
        </p:txBody>
      </p:sp>
      <p:sp>
        <p:nvSpPr>
          <p:cNvPr id="316" name="Rectangle 21">
            <a:extLst>
              <a:ext uri="{FF2B5EF4-FFF2-40B4-BE49-F238E27FC236}">
                <a16:creationId xmlns:a16="http://schemas.microsoft.com/office/drawing/2014/main" xmlns="" id="{AAEC7C06-7404-4979-A79B-8A998515269F}"/>
              </a:ext>
            </a:extLst>
          </p:cNvPr>
          <p:cNvSpPr>
            <a:spLocks noChangeArrowheads="1"/>
          </p:cNvSpPr>
          <p:nvPr/>
        </p:nvSpPr>
        <p:spPr bwMode="auto">
          <a:xfrm>
            <a:off x="4767263" y="5600701"/>
            <a:ext cx="671512"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Penghargaan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Pelindungan</a:t>
            </a:r>
            <a:endParaRPr lang="en-US" altLang="en-US" sz="550" dirty="0">
              <a:solidFill>
                <a:prstClr val="black"/>
              </a:solidFill>
              <a:latin typeface="Tahoma" pitchFamily="34" charset="0"/>
            </a:endParaRPr>
          </a:p>
        </p:txBody>
      </p:sp>
      <p:sp>
        <p:nvSpPr>
          <p:cNvPr id="341" name="Line 19">
            <a:extLst>
              <a:ext uri="{FF2B5EF4-FFF2-40B4-BE49-F238E27FC236}">
                <a16:creationId xmlns:a16="http://schemas.microsoft.com/office/drawing/2014/main" xmlns="" id="{FF0973B3-F2C3-42EE-9238-E36E4B3209F1}"/>
              </a:ext>
            </a:extLst>
          </p:cNvPr>
          <p:cNvSpPr>
            <a:spLocks noChangeShapeType="1"/>
          </p:cNvSpPr>
          <p:nvPr/>
        </p:nvSpPr>
        <p:spPr bwMode="auto">
          <a:xfrm flipV="1">
            <a:off x="3775076" y="6051550"/>
            <a:ext cx="157163"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342" name="Line 22">
            <a:extLst>
              <a:ext uri="{FF2B5EF4-FFF2-40B4-BE49-F238E27FC236}">
                <a16:creationId xmlns:a16="http://schemas.microsoft.com/office/drawing/2014/main" xmlns="" id="{6B241D9A-643B-4FCE-AED7-55C5BAB27AFC}"/>
              </a:ext>
            </a:extLst>
          </p:cNvPr>
          <p:cNvSpPr>
            <a:spLocks noChangeShapeType="1"/>
          </p:cNvSpPr>
          <p:nvPr/>
        </p:nvSpPr>
        <p:spPr bwMode="auto">
          <a:xfrm>
            <a:off x="4614863" y="6194426"/>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43" name="Line 29">
            <a:extLst>
              <a:ext uri="{FF2B5EF4-FFF2-40B4-BE49-F238E27FC236}">
                <a16:creationId xmlns:a16="http://schemas.microsoft.com/office/drawing/2014/main" xmlns="" id="{52FE6BBE-8E8D-4A0C-8C57-7DA2E8D708E2}"/>
              </a:ext>
            </a:extLst>
          </p:cNvPr>
          <p:cNvSpPr>
            <a:spLocks noChangeShapeType="1"/>
          </p:cNvSpPr>
          <p:nvPr/>
        </p:nvSpPr>
        <p:spPr bwMode="auto">
          <a:xfrm>
            <a:off x="4268789" y="6280150"/>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44" name="Line 22">
            <a:extLst>
              <a:ext uri="{FF2B5EF4-FFF2-40B4-BE49-F238E27FC236}">
                <a16:creationId xmlns:a16="http://schemas.microsoft.com/office/drawing/2014/main" xmlns="" id="{8326C482-2B4A-4554-806F-A0A7792E8765}"/>
              </a:ext>
            </a:extLst>
          </p:cNvPr>
          <p:cNvSpPr>
            <a:spLocks noChangeShapeType="1"/>
          </p:cNvSpPr>
          <p:nvPr/>
        </p:nvSpPr>
        <p:spPr bwMode="auto">
          <a:xfrm>
            <a:off x="4268788" y="628650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45" name="Line 22">
            <a:extLst>
              <a:ext uri="{FF2B5EF4-FFF2-40B4-BE49-F238E27FC236}">
                <a16:creationId xmlns:a16="http://schemas.microsoft.com/office/drawing/2014/main" xmlns="" id="{30B4F543-7D63-4A92-B34F-FE9409E79A1A}"/>
              </a:ext>
            </a:extLst>
          </p:cNvPr>
          <p:cNvSpPr>
            <a:spLocks noChangeShapeType="1"/>
          </p:cNvSpPr>
          <p:nvPr/>
        </p:nvSpPr>
        <p:spPr bwMode="auto">
          <a:xfrm>
            <a:off x="4962525" y="628650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46" name="Rectangle 11">
            <a:extLst>
              <a:ext uri="{FF2B5EF4-FFF2-40B4-BE49-F238E27FC236}">
                <a16:creationId xmlns:a16="http://schemas.microsoft.com/office/drawing/2014/main" xmlns="" id="{3B13CD78-F706-4AE7-B9BC-4712C9A0C8A6}"/>
              </a:ext>
            </a:extLst>
          </p:cNvPr>
          <p:cNvSpPr>
            <a:spLocks noChangeArrowheads="1"/>
          </p:cNvSpPr>
          <p:nvPr/>
        </p:nvSpPr>
        <p:spPr bwMode="auto">
          <a:xfrm>
            <a:off x="3913189" y="5911850"/>
            <a:ext cx="1450975" cy="261938"/>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Layanan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SILN</a:t>
            </a:r>
          </a:p>
        </p:txBody>
      </p:sp>
      <p:sp>
        <p:nvSpPr>
          <p:cNvPr id="347" name="Rectangle 21">
            <a:extLst>
              <a:ext uri="{FF2B5EF4-FFF2-40B4-BE49-F238E27FC236}">
                <a16:creationId xmlns:a16="http://schemas.microsoft.com/office/drawing/2014/main" xmlns="" id="{3628F2B4-7696-482F-8EF7-05895E1E426F}"/>
              </a:ext>
            </a:extLst>
          </p:cNvPr>
          <p:cNvSpPr>
            <a:spLocks noChangeArrowheads="1"/>
          </p:cNvSpPr>
          <p:nvPr/>
        </p:nvSpPr>
        <p:spPr bwMode="auto">
          <a:xfrm>
            <a:off x="3898900" y="6356351"/>
            <a:ext cx="742950"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Khusus</a:t>
            </a:r>
            <a:endParaRPr lang="en-US" altLang="en-US" sz="550" dirty="0">
              <a:solidFill>
                <a:prstClr val="black"/>
              </a:solidFill>
              <a:latin typeface="Tahoma" pitchFamily="34" charset="0"/>
            </a:endParaRPr>
          </a:p>
        </p:txBody>
      </p:sp>
      <p:sp>
        <p:nvSpPr>
          <p:cNvPr id="348" name="Rectangle 21">
            <a:extLst>
              <a:ext uri="{FF2B5EF4-FFF2-40B4-BE49-F238E27FC236}">
                <a16:creationId xmlns:a16="http://schemas.microsoft.com/office/drawing/2014/main" xmlns="" id="{94310849-F2B5-48B9-B248-BE581C708099}"/>
              </a:ext>
            </a:extLst>
          </p:cNvPr>
          <p:cNvSpPr>
            <a:spLocks noChangeArrowheads="1"/>
          </p:cNvSpPr>
          <p:nvPr/>
        </p:nvSpPr>
        <p:spPr bwMode="auto">
          <a:xfrm>
            <a:off x="4754564" y="6362701"/>
            <a:ext cx="669925"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Layanan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SILN</a:t>
            </a:r>
          </a:p>
        </p:txBody>
      </p:sp>
      <p:sp>
        <p:nvSpPr>
          <p:cNvPr id="349" name="Line 19">
            <a:extLst>
              <a:ext uri="{FF2B5EF4-FFF2-40B4-BE49-F238E27FC236}">
                <a16:creationId xmlns:a16="http://schemas.microsoft.com/office/drawing/2014/main" xmlns="" id="{2533628E-537B-4B93-8D93-78BAEBC4C360}"/>
              </a:ext>
            </a:extLst>
          </p:cNvPr>
          <p:cNvSpPr>
            <a:spLocks noChangeShapeType="1"/>
          </p:cNvSpPr>
          <p:nvPr/>
        </p:nvSpPr>
        <p:spPr bwMode="auto">
          <a:xfrm flipV="1">
            <a:off x="3776663" y="3016250"/>
            <a:ext cx="157162"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350" name="Rectangle 21">
            <a:extLst>
              <a:ext uri="{FF2B5EF4-FFF2-40B4-BE49-F238E27FC236}">
                <a16:creationId xmlns:a16="http://schemas.microsoft.com/office/drawing/2014/main" xmlns="" id="{CF75825C-E8BF-45C6-A8EF-50092D119F23}"/>
              </a:ext>
            </a:extLst>
          </p:cNvPr>
          <p:cNvSpPr>
            <a:spLocks noChangeArrowheads="1"/>
          </p:cNvSpPr>
          <p:nvPr/>
        </p:nvSpPr>
        <p:spPr bwMode="auto">
          <a:xfrm>
            <a:off x="3892550" y="3327401"/>
            <a:ext cx="814388" cy="269875"/>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fi-FI" altLang="en-US" sz="550" dirty="0">
                <a:solidFill>
                  <a:prstClr val="black"/>
                </a:solidFill>
                <a:latin typeface="Tahoma" pitchFamily="34" charset="0"/>
              </a:rPr>
              <a:t>Seksi</a:t>
            </a:r>
          </a:p>
          <a:p>
            <a:pPr algn="ctr">
              <a:spcBef>
                <a:spcPct val="0"/>
              </a:spcBef>
              <a:buFontTx/>
              <a:buNone/>
              <a:defRPr/>
            </a:pPr>
            <a:r>
              <a:rPr lang="fi-FI" altLang="en-US" sz="550" dirty="0">
                <a:solidFill>
                  <a:prstClr val="black"/>
                </a:solidFill>
                <a:latin typeface="Tahoma" pitchFamily="34" charset="0"/>
              </a:rPr>
              <a:t>Program</a:t>
            </a:r>
          </a:p>
        </p:txBody>
      </p:sp>
      <p:sp>
        <p:nvSpPr>
          <p:cNvPr id="351" name="Rectangle 21">
            <a:extLst>
              <a:ext uri="{FF2B5EF4-FFF2-40B4-BE49-F238E27FC236}">
                <a16:creationId xmlns:a16="http://schemas.microsoft.com/office/drawing/2014/main" xmlns="" id="{23E801E2-5BCF-49A5-8F06-08EEFA718DFC}"/>
              </a:ext>
            </a:extLst>
          </p:cNvPr>
          <p:cNvSpPr>
            <a:spLocks noChangeArrowheads="1"/>
          </p:cNvSpPr>
          <p:nvPr/>
        </p:nvSpPr>
        <p:spPr bwMode="auto">
          <a:xfrm>
            <a:off x="4778376" y="3333751"/>
            <a:ext cx="715963" cy="263525"/>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Evaluasi</a:t>
            </a:r>
            <a:endParaRPr lang="en-US" altLang="en-US" sz="550" dirty="0">
              <a:solidFill>
                <a:prstClr val="black"/>
              </a:solidFill>
              <a:latin typeface="Tahoma" pitchFamily="34" charset="0"/>
            </a:endParaRPr>
          </a:p>
        </p:txBody>
      </p:sp>
      <p:sp>
        <p:nvSpPr>
          <p:cNvPr id="352" name="Line 22">
            <a:extLst>
              <a:ext uri="{FF2B5EF4-FFF2-40B4-BE49-F238E27FC236}">
                <a16:creationId xmlns:a16="http://schemas.microsoft.com/office/drawing/2014/main" xmlns="" id="{5CDC36C5-F39F-4955-A8BF-66082213208D}"/>
              </a:ext>
            </a:extLst>
          </p:cNvPr>
          <p:cNvSpPr>
            <a:spLocks noChangeShapeType="1"/>
          </p:cNvSpPr>
          <p:nvPr/>
        </p:nvSpPr>
        <p:spPr bwMode="auto">
          <a:xfrm>
            <a:off x="4616450" y="3159126"/>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53" name="Line 29">
            <a:extLst>
              <a:ext uri="{FF2B5EF4-FFF2-40B4-BE49-F238E27FC236}">
                <a16:creationId xmlns:a16="http://schemas.microsoft.com/office/drawing/2014/main" xmlns="" id="{C413F7CA-3326-4957-8B28-8B4449167440}"/>
              </a:ext>
            </a:extLst>
          </p:cNvPr>
          <p:cNvSpPr>
            <a:spLocks noChangeShapeType="1"/>
          </p:cNvSpPr>
          <p:nvPr/>
        </p:nvSpPr>
        <p:spPr bwMode="auto">
          <a:xfrm>
            <a:off x="4270375" y="3244850"/>
            <a:ext cx="687388"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54" name="Line 22">
            <a:extLst>
              <a:ext uri="{FF2B5EF4-FFF2-40B4-BE49-F238E27FC236}">
                <a16:creationId xmlns:a16="http://schemas.microsoft.com/office/drawing/2014/main" xmlns="" id="{0A9C1778-0826-4175-B1CF-ABDEFB84AD9C}"/>
              </a:ext>
            </a:extLst>
          </p:cNvPr>
          <p:cNvSpPr>
            <a:spLocks noChangeShapeType="1"/>
          </p:cNvSpPr>
          <p:nvPr/>
        </p:nvSpPr>
        <p:spPr bwMode="auto">
          <a:xfrm>
            <a:off x="4270375" y="3251200"/>
            <a:ext cx="0" cy="6985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55" name="Line 22">
            <a:extLst>
              <a:ext uri="{FF2B5EF4-FFF2-40B4-BE49-F238E27FC236}">
                <a16:creationId xmlns:a16="http://schemas.microsoft.com/office/drawing/2014/main" xmlns="" id="{83031D06-8739-4BD9-A276-A6CDD0630256}"/>
              </a:ext>
            </a:extLst>
          </p:cNvPr>
          <p:cNvSpPr>
            <a:spLocks noChangeShapeType="1"/>
          </p:cNvSpPr>
          <p:nvPr/>
        </p:nvSpPr>
        <p:spPr bwMode="auto">
          <a:xfrm>
            <a:off x="4962525" y="3251200"/>
            <a:ext cx="0" cy="6985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56" name="Rectangle 11">
            <a:extLst>
              <a:ext uri="{FF2B5EF4-FFF2-40B4-BE49-F238E27FC236}">
                <a16:creationId xmlns:a16="http://schemas.microsoft.com/office/drawing/2014/main" xmlns="" id="{B13EDA7C-F45E-4296-BE97-14ABB969FD5E}"/>
              </a:ext>
            </a:extLst>
          </p:cNvPr>
          <p:cNvSpPr>
            <a:spLocks noChangeArrowheads="1"/>
          </p:cNvSpPr>
          <p:nvPr/>
        </p:nvSpPr>
        <p:spPr bwMode="auto">
          <a:xfrm>
            <a:off x="3914775" y="2876550"/>
            <a:ext cx="1449388" cy="260350"/>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a:solidFill>
                  <a:prstClr val="black"/>
                </a:solidFill>
                <a:latin typeface="Tahoma" pitchFamily="34" charset="0"/>
              </a:rPr>
              <a:t>Program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Evaluasi</a:t>
            </a:r>
            <a:endParaRPr lang="en-US" altLang="en-US" sz="550" dirty="0">
              <a:solidFill>
                <a:prstClr val="black"/>
              </a:solidFill>
              <a:latin typeface="Tahoma" pitchFamily="34" charset="0"/>
            </a:endParaRPr>
          </a:p>
        </p:txBody>
      </p:sp>
      <p:sp>
        <p:nvSpPr>
          <p:cNvPr id="81024" name="Rectangle 32">
            <a:extLst>
              <a:ext uri="{FF2B5EF4-FFF2-40B4-BE49-F238E27FC236}">
                <a16:creationId xmlns:a16="http://schemas.microsoft.com/office/drawing/2014/main" xmlns="" id="{E459465B-CF43-486D-820E-3DD6E30ADA75}"/>
              </a:ext>
            </a:extLst>
          </p:cNvPr>
          <p:cNvSpPr>
            <a:spLocks noChangeArrowheads="1"/>
          </p:cNvSpPr>
          <p:nvPr/>
        </p:nvSpPr>
        <p:spPr bwMode="auto">
          <a:xfrm>
            <a:off x="7496175" y="2641601"/>
            <a:ext cx="990600" cy="182563"/>
          </a:xfrm>
          <a:prstGeom prst="rect">
            <a:avLst/>
          </a:prstGeom>
          <a:solidFill>
            <a:schemeClr val="bg1"/>
          </a:solidFill>
          <a:ln w="127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a:t>
            </a:r>
          </a:p>
          <a:p>
            <a:pPr algn="ctr">
              <a:spcBef>
                <a:spcPct val="0"/>
              </a:spcBef>
              <a:buFontTx/>
              <a:buNone/>
            </a:pPr>
            <a:r>
              <a:rPr lang="en-US" altLang="en-US" sz="600">
                <a:solidFill>
                  <a:srgbClr val="000000"/>
                </a:solidFill>
                <a:latin typeface="Tahoma" panose="020B0604030504040204" pitchFamily="34" charset="0"/>
              </a:rPr>
              <a:t>Tata Usaha</a:t>
            </a:r>
          </a:p>
        </p:txBody>
      </p:sp>
      <p:sp>
        <p:nvSpPr>
          <p:cNvPr id="81025" name="Line 33">
            <a:extLst>
              <a:ext uri="{FF2B5EF4-FFF2-40B4-BE49-F238E27FC236}">
                <a16:creationId xmlns:a16="http://schemas.microsoft.com/office/drawing/2014/main" xmlns="" id="{086C3E04-4310-4266-AE5B-8269F7D170DB}"/>
              </a:ext>
            </a:extLst>
          </p:cNvPr>
          <p:cNvSpPr>
            <a:spLocks noChangeShapeType="1"/>
          </p:cNvSpPr>
          <p:nvPr/>
        </p:nvSpPr>
        <p:spPr bwMode="auto">
          <a:xfrm>
            <a:off x="7312025" y="2600325"/>
            <a:ext cx="0" cy="254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d-ID"/>
          </a:p>
        </p:txBody>
      </p:sp>
      <p:sp>
        <p:nvSpPr>
          <p:cNvPr id="81026" name="Line 34">
            <a:extLst>
              <a:ext uri="{FF2B5EF4-FFF2-40B4-BE49-F238E27FC236}">
                <a16:creationId xmlns:a16="http://schemas.microsoft.com/office/drawing/2014/main" xmlns="" id="{8CAB0D6A-1F5A-4502-99AA-E768E00814DD}"/>
              </a:ext>
            </a:extLst>
          </p:cNvPr>
          <p:cNvSpPr>
            <a:spLocks noChangeShapeType="1"/>
          </p:cNvSpPr>
          <p:nvPr/>
        </p:nvSpPr>
        <p:spPr bwMode="auto">
          <a:xfrm>
            <a:off x="7297738" y="2751138"/>
            <a:ext cx="228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d-ID"/>
          </a:p>
        </p:txBody>
      </p:sp>
      <p:cxnSp>
        <p:nvCxnSpPr>
          <p:cNvPr id="81027" name="Straight Connector 94">
            <a:extLst>
              <a:ext uri="{FF2B5EF4-FFF2-40B4-BE49-F238E27FC236}">
                <a16:creationId xmlns:a16="http://schemas.microsoft.com/office/drawing/2014/main" xmlns="" id="{6847DDF8-19E5-4D6C-A59F-D05D92FFB03E}"/>
              </a:ext>
            </a:extLst>
          </p:cNvPr>
          <p:cNvCxnSpPr>
            <a:cxnSpLocks noChangeShapeType="1"/>
            <a:endCxn id="81028" idx="0"/>
          </p:cNvCxnSpPr>
          <p:nvPr/>
        </p:nvCxnSpPr>
        <p:spPr bwMode="auto">
          <a:xfrm flipV="1">
            <a:off x="6448426" y="2824164"/>
            <a:ext cx="3175" cy="32353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1028" name="Line 13">
            <a:extLst>
              <a:ext uri="{FF2B5EF4-FFF2-40B4-BE49-F238E27FC236}">
                <a16:creationId xmlns:a16="http://schemas.microsoft.com/office/drawing/2014/main" xmlns="" id="{7368C5DD-60A0-4D6C-8811-B28499D7A86E}"/>
              </a:ext>
            </a:extLst>
          </p:cNvPr>
          <p:cNvSpPr>
            <a:spLocks noChangeShapeType="1"/>
          </p:cNvSpPr>
          <p:nvPr/>
        </p:nvSpPr>
        <p:spPr bwMode="auto">
          <a:xfrm flipV="1">
            <a:off x="6451600" y="2824163"/>
            <a:ext cx="8524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386" name="Line 19">
            <a:extLst>
              <a:ext uri="{FF2B5EF4-FFF2-40B4-BE49-F238E27FC236}">
                <a16:creationId xmlns:a16="http://schemas.microsoft.com/office/drawing/2014/main" xmlns="" id="{E72C53F9-7336-46D4-84EA-73706EA34508}"/>
              </a:ext>
            </a:extLst>
          </p:cNvPr>
          <p:cNvSpPr>
            <a:spLocks noChangeShapeType="1"/>
          </p:cNvSpPr>
          <p:nvPr/>
        </p:nvSpPr>
        <p:spPr bwMode="auto">
          <a:xfrm flipV="1">
            <a:off x="6461126" y="3805238"/>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387" name="Line 22">
            <a:extLst>
              <a:ext uri="{FF2B5EF4-FFF2-40B4-BE49-F238E27FC236}">
                <a16:creationId xmlns:a16="http://schemas.microsoft.com/office/drawing/2014/main" xmlns="" id="{B040DD29-2266-4027-9149-9E9307965A0F}"/>
              </a:ext>
            </a:extLst>
          </p:cNvPr>
          <p:cNvSpPr>
            <a:spLocks noChangeShapeType="1"/>
          </p:cNvSpPr>
          <p:nvPr/>
        </p:nvSpPr>
        <p:spPr bwMode="auto">
          <a:xfrm>
            <a:off x="7300913" y="3948114"/>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88" name="Line 29">
            <a:extLst>
              <a:ext uri="{FF2B5EF4-FFF2-40B4-BE49-F238E27FC236}">
                <a16:creationId xmlns:a16="http://schemas.microsoft.com/office/drawing/2014/main" xmlns="" id="{5CC9757F-513F-45EF-95BE-888604F3D031}"/>
              </a:ext>
            </a:extLst>
          </p:cNvPr>
          <p:cNvSpPr>
            <a:spLocks noChangeShapeType="1"/>
          </p:cNvSpPr>
          <p:nvPr/>
        </p:nvSpPr>
        <p:spPr bwMode="auto">
          <a:xfrm>
            <a:off x="6954839" y="4033838"/>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93" name="Line 22">
            <a:extLst>
              <a:ext uri="{FF2B5EF4-FFF2-40B4-BE49-F238E27FC236}">
                <a16:creationId xmlns:a16="http://schemas.microsoft.com/office/drawing/2014/main" xmlns="" id="{B9780254-1181-4E2F-87C7-1E43C1F138FC}"/>
              </a:ext>
            </a:extLst>
          </p:cNvPr>
          <p:cNvSpPr>
            <a:spLocks noChangeShapeType="1"/>
          </p:cNvSpPr>
          <p:nvPr/>
        </p:nvSpPr>
        <p:spPr bwMode="auto">
          <a:xfrm>
            <a:off x="6954838" y="404018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94" name="Line 22">
            <a:extLst>
              <a:ext uri="{FF2B5EF4-FFF2-40B4-BE49-F238E27FC236}">
                <a16:creationId xmlns:a16="http://schemas.microsoft.com/office/drawing/2014/main" xmlns="" id="{A5E2C61B-8021-4399-A2FF-658E9F797E4C}"/>
              </a:ext>
            </a:extLst>
          </p:cNvPr>
          <p:cNvSpPr>
            <a:spLocks noChangeShapeType="1"/>
          </p:cNvSpPr>
          <p:nvPr/>
        </p:nvSpPr>
        <p:spPr bwMode="auto">
          <a:xfrm>
            <a:off x="7646988" y="404018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81034" name="Rectangle 11">
            <a:extLst>
              <a:ext uri="{FF2B5EF4-FFF2-40B4-BE49-F238E27FC236}">
                <a16:creationId xmlns:a16="http://schemas.microsoft.com/office/drawing/2014/main" xmlns="" id="{51EB3CB4-3C00-42E4-93D5-8265480E4B85}"/>
              </a:ext>
            </a:extLst>
          </p:cNvPr>
          <p:cNvSpPr>
            <a:spLocks noChangeArrowheads="1"/>
          </p:cNvSpPr>
          <p:nvPr/>
        </p:nvSpPr>
        <p:spPr bwMode="auto">
          <a:xfrm>
            <a:off x="6597651" y="3665539"/>
            <a:ext cx="1450975" cy="261937"/>
          </a:xfrm>
          <a:prstGeom prst="rect">
            <a:avLst/>
          </a:prstGeom>
          <a:solidFill>
            <a:schemeClr val="bg1"/>
          </a:solidFill>
          <a:ln w="127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Subdirektorat </a:t>
            </a:r>
          </a:p>
          <a:p>
            <a:pPr algn="ctr">
              <a:spcBef>
                <a:spcPct val="0"/>
              </a:spcBef>
              <a:buFontTx/>
              <a:buNone/>
            </a:pPr>
            <a:r>
              <a:rPr lang="en-US" altLang="en-US" sz="500">
                <a:solidFill>
                  <a:srgbClr val="000000"/>
                </a:solidFill>
                <a:latin typeface="Tahoma" panose="020B0604030504040204" pitchFamily="34" charset="0"/>
              </a:rPr>
              <a:t>Perencanaan Kebutuhan dan</a:t>
            </a:r>
          </a:p>
          <a:p>
            <a:pPr algn="ctr">
              <a:spcBef>
                <a:spcPct val="0"/>
              </a:spcBef>
              <a:buFontTx/>
              <a:buNone/>
            </a:pPr>
            <a:r>
              <a:rPr lang="en-US" altLang="en-US" sz="500">
                <a:solidFill>
                  <a:srgbClr val="000000"/>
                </a:solidFill>
                <a:latin typeface="Tahoma" panose="020B0604030504040204" pitchFamily="34" charset="0"/>
              </a:rPr>
              <a:t>Peningkatan Kualifikasi dan Kompetensi</a:t>
            </a:r>
          </a:p>
        </p:txBody>
      </p:sp>
      <p:sp>
        <p:nvSpPr>
          <p:cNvPr id="396" name="Line 19">
            <a:extLst>
              <a:ext uri="{FF2B5EF4-FFF2-40B4-BE49-F238E27FC236}">
                <a16:creationId xmlns:a16="http://schemas.microsoft.com/office/drawing/2014/main" xmlns="" id="{72C62BF3-BDEF-4ED6-AB62-9BBB9EC8CD16}"/>
              </a:ext>
            </a:extLst>
          </p:cNvPr>
          <p:cNvSpPr>
            <a:spLocks noChangeShapeType="1"/>
          </p:cNvSpPr>
          <p:nvPr/>
        </p:nvSpPr>
        <p:spPr bwMode="auto">
          <a:xfrm flipV="1">
            <a:off x="6432551" y="4579938"/>
            <a:ext cx="157163"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397" name="Line 22">
            <a:extLst>
              <a:ext uri="{FF2B5EF4-FFF2-40B4-BE49-F238E27FC236}">
                <a16:creationId xmlns:a16="http://schemas.microsoft.com/office/drawing/2014/main" xmlns="" id="{51E0D764-2850-4E26-9A8D-C5A4DAED30A1}"/>
              </a:ext>
            </a:extLst>
          </p:cNvPr>
          <p:cNvSpPr>
            <a:spLocks noChangeShapeType="1"/>
          </p:cNvSpPr>
          <p:nvPr/>
        </p:nvSpPr>
        <p:spPr bwMode="auto">
          <a:xfrm>
            <a:off x="7273925" y="4699001"/>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98" name="Line 29">
            <a:extLst>
              <a:ext uri="{FF2B5EF4-FFF2-40B4-BE49-F238E27FC236}">
                <a16:creationId xmlns:a16="http://schemas.microsoft.com/office/drawing/2014/main" xmlns="" id="{10A8E0EE-9983-4053-A1BC-C43852DE1525}"/>
              </a:ext>
            </a:extLst>
          </p:cNvPr>
          <p:cNvSpPr>
            <a:spLocks noChangeShapeType="1"/>
          </p:cNvSpPr>
          <p:nvPr/>
        </p:nvSpPr>
        <p:spPr bwMode="auto">
          <a:xfrm>
            <a:off x="6926264" y="4784725"/>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399" name="Line 22">
            <a:extLst>
              <a:ext uri="{FF2B5EF4-FFF2-40B4-BE49-F238E27FC236}">
                <a16:creationId xmlns:a16="http://schemas.microsoft.com/office/drawing/2014/main" xmlns="" id="{3C442E68-1AC3-4A0E-BBF3-F325A86957A7}"/>
              </a:ext>
            </a:extLst>
          </p:cNvPr>
          <p:cNvSpPr>
            <a:spLocks noChangeShapeType="1"/>
          </p:cNvSpPr>
          <p:nvPr/>
        </p:nvSpPr>
        <p:spPr bwMode="auto">
          <a:xfrm>
            <a:off x="6926263" y="4791075"/>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00" name="Line 22">
            <a:extLst>
              <a:ext uri="{FF2B5EF4-FFF2-40B4-BE49-F238E27FC236}">
                <a16:creationId xmlns:a16="http://schemas.microsoft.com/office/drawing/2014/main" xmlns="" id="{A1842F16-095C-4451-9917-066C3AECEF2A}"/>
              </a:ext>
            </a:extLst>
          </p:cNvPr>
          <p:cNvSpPr>
            <a:spLocks noChangeShapeType="1"/>
          </p:cNvSpPr>
          <p:nvPr/>
        </p:nvSpPr>
        <p:spPr bwMode="auto">
          <a:xfrm>
            <a:off x="7620000" y="4791075"/>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51" name="Rectangle 11">
            <a:extLst>
              <a:ext uri="{FF2B5EF4-FFF2-40B4-BE49-F238E27FC236}">
                <a16:creationId xmlns:a16="http://schemas.microsoft.com/office/drawing/2014/main" xmlns="" id="{F4A33C21-E5B8-4F90-AD84-4B8D1485476C}"/>
              </a:ext>
            </a:extLst>
          </p:cNvPr>
          <p:cNvSpPr>
            <a:spLocks noChangeArrowheads="1"/>
          </p:cNvSpPr>
          <p:nvPr/>
        </p:nvSpPr>
        <p:spPr bwMode="auto">
          <a:xfrm>
            <a:off x="6570664" y="4440239"/>
            <a:ext cx="1450975" cy="261937"/>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Penilaian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Kinerja</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Pengembangan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Karir</a:t>
            </a:r>
            <a:endParaRPr lang="en-US" altLang="en-US" sz="550" dirty="0">
              <a:solidFill>
                <a:prstClr val="black"/>
              </a:solidFill>
              <a:latin typeface="Tahoma" pitchFamily="34" charset="0"/>
            </a:endParaRPr>
          </a:p>
        </p:txBody>
      </p:sp>
      <p:sp>
        <p:nvSpPr>
          <p:cNvPr id="452" name="Line 19">
            <a:extLst>
              <a:ext uri="{FF2B5EF4-FFF2-40B4-BE49-F238E27FC236}">
                <a16:creationId xmlns:a16="http://schemas.microsoft.com/office/drawing/2014/main" xmlns="" id="{7414C384-36F0-4E61-B85D-02D9D3C163FC}"/>
              </a:ext>
            </a:extLst>
          </p:cNvPr>
          <p:cNvSpPr>
            <a:spLocks noChangeShapeType="1"/>
          </p:cNvSpPr>
          <p:nvPr/>
        </p:nvSpPr>
        <p:spPr bwMode="auto">
          <a:xfrm flipV="1">
            <a:off x="6461126" y="5291138"/>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453" name="Line 22">
            <a:extLst>
              <a:ext uri="{FF2B5EF4-FFF2-40B4-BE49-F238E27FC236}">
                <a16:creationId xmlns:a16="http://schemas.microsoft.com/office/drawing/2014/main" xmlns="" id="{CD20C1FF-13C5-48B5-B439-2E0ACEE56A1E}"/>
              </a:ext>
            </a:extLst>
          </p:cNvPr>
          <p:cNvSpPr>
            <a:spLocks noChangeShapeType="1"/>
          </p:cNvSpPr>
          <p:nvPr/>
        </p:nvSpPr>
        <p:spPr bwMode="auto">
          <a:xfrm>
            <a:off x="7300913" y="5434014"/>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54" name="Line 29">
            <a:extLst>
              <a:ext uri="{FF2B5EF4-FFF2-40B4-BE49-F238E27FC236}">
                <a16:creationId xmlns:a16="http://schemas.microsoft.com/office/drawing/2014/main" xmlns="" id="{7B9E8FAA-3164-43EC-B402-1D5B8F8A316B}"/>
              </a:ext>
            </a:extLst>
          </p:cNvPr>
          <p:cNvSpPr>
            <a:spLocks noChangeShapeType="1"/>
          </p:cNvSpPr>
          <p:nvPr/>
        </p:nvSpPr>
        <p:spPr bwMode="auto">
          <a:xfrm>
            <a:off x="6954839" y="5519738"/>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55" name="Line 22">
            <a:extLst>
              <a:ext uri="{FF2B5EF4-FFF2-40B4-BE49-F238E27FC236}">
                <a16:creationId xmlns:a16="http://schemas.microsoft.com/office/drawing/2014/main" xmlns="" id="{CACFA4D0-8BC9-476C-A3E9-8F323E3E7438}"/>
              </a:ext>
            </a:extLst>
          </p:cNvPr>
          <p:cNvSpPr>
            <a:spLocks noChangeShapeType="1"/>
          </p:cNvSpPr>
          <p:nvPr/>
        </p:nvSpPr>
        <p:spPr bwMode="auto">
          <a:xfrm>
            <a:off x="6954838" y="552608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56" name="Line 22">
            <a:extLst>
              <a:ext uri="{FF2B5EF4-FFF2-40B4-BE49-F238E27FC236}">
                <a16:creationId xmlns:a16="http://schemas.microsoft.com/office/drawing/2014/main" xmlns="" id="{26F7D89A-FA3E-42C2-8A7E-777781BAAB66}"/>
              </a:ext>
            </a:extLst>
          </p:cNvPr>
          <p:cNvSpPr>
            <a:spLocks noChangeShapeType="1"/>
          </p:cNvSpPr>
          <p:nvPr/>
        </p:nvSpPr>
        <p:spPr bwMode="auto">
          <a:xfrm>
            <a:off x="7646988" y="552608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57" name="Rectangle 11">
            <a:extLst>
              <a:ext uri="{FF2B5EF4-FFF2-40B4-BE49-F238E27FC236}">
                <a16:creationId xmlns:a16="http://schemas.microsoft.com/office/drawing/2014/main" xmlns="" id="{6BEC4B24-3EC7-4485-9D4B-B8AB56168021}"/>
              </a:ext>
            </a:extLst>
          </p:cNvPr>
          <p:cNvSpPr>
            <a:spLocks noChangeArrowheads="1"/>
          </p:cNvSpPr>
          <p:nvPr/>
        </p:nvSpPr>
        <p:spPr bwMode="auto">
          <a:xfrm>
            <a:off x="6597651" y="5151439"/>
            <a:ext cx="1450975" cy="261937"/>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Kesejahteraan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Penghargaan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Pelindungan</a:t>
            </a:r>
            <a:endParaRPr lang="en-US" altLang="en-US" sz="550" dirty="0">
              <a:solidFill>
                <a:prstClr val="black"/>
              </a:solidFill>
              <a:latin typeface="Tahoma" pitchFamily="34" charset="0"/>
            </a:endParaRPr>
          </a:p>
        </p:txBody>
      </p:sp>
      <p:sp>
        <p:nvSpPr>
          <p:cNvPr id="81047" name="Rectangle 21">
            <a:extLst>
              <a:ext uri="{FF2B5EF4-FFF2-40B4-BE49-F238E27FC236}">
                <a16:creationId xmlns:a16="http://schemas.microsoft.com/office/drawing/2014/main" xmlns="" id="{201B4C67-E58D-496C-9C69-BF71AFFBCB65}"/>
              </a:ext>
            </a:extLst>
          </p:cNvPr>
          <p:cNvSpPr>
            <a:spLocks noChangeArrowheads="1"/>
          </p:cNvSpPr>
          <p:nvPr/>
        </p:nvSpPr>
        <p:spPr bwMode="auto">
          <a:xfrm>
            <a:off x="6591300" y="4122738"/>
            <a:ext cx="742950"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Seksi</a:t>
            </a:r>
          </a:p>
          <a:p>
            <a:pPr algn="ctr">
              <a:spcBef>
                <a:spcPct val="0"/>
              </a:spcBef>
              <a:buFontTx/>
              <a:buNone/>
            </a:pPr>
            <a:r>
              <a:rPr lang="en-US" altLang="en-US" sz="500">
                <a:solidFill>
                  <a:srgbClr val="000000"/>
                </a:solidFill>
                <a:latin typeface="Tahoma" panose="020B0604030504040204" pitchFamily="34" charset="0"/>
              </a:rPr>
              <a:t>Perencanaan Kebutuhan</a:t>
            </a:r>
          </a:p>
        </p:txBody>
      </p:sp>
      <p:sp>
        <p:nvSpPr>
          <p:cNvPr id="81048" name="Rectangle 21">
            <a:extLst>
              <a:ext uri="{FF2B5EF4-FFF2-40B4-BE49-F238E27FC236}">
                <a16:creationId xmlns:a16="http://schemas.microsoft.com/office/drawing/2014/main" xmlns="" id="{E468E6C7-7AC8-4E60-A755-AE5B30D63F8D}"/>
              </a:ext>
            </a:extLst>
          </p:cNvPr>
          <p:cNvSpPr>
            <a:spLocks noChangeArrowheads="1"/>
          </p:cNvSpPr>
          <p:nvPr/>
        </p:nvSpPr>
        <p:spPr bwMode="auto">
          <a:xfrm>
            <a:off x="7446964" y="4129088"/>
            <a:ext cx="669925"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Seksi</a:t>
            </a:r>
          </a:p>
          <a:p>
            <a:pPr algn="ctr">
              <a:spcBef>
                <a:spcPct val="0"/>
              </a:spcBef>
              <a:buFontTx/>
              <a:buNone/>
            </a:pPr>
            <a:r>
              <a:rPr lang="en-US" altLang="en-US" sz="500">
                <a:solidFill>
                  <a:srgbClr val="000000"/>
                </a:solidFill>
                <a:latin typeface="Tahoma" panose="020B0604030504040204" pitchFamily="34" charset="0"/>
              </a:rPr>
              <a:t>Peningkatan Kualifikasi</a:t>
            </a:r>
          </a:p>
          <a:p>
            <a:pPr algn="ctr">
              <a:spcBef>
                <a:spcPct val="0"/>
              </a:spcBef>
              <a:buFontTx/>
              <a:buNone/>
            </a:pPr>
            <a:r>
              <a:rPr lang="en-US" altLang="en-US" sz="500">
                <a:solidFill>
                  <a:srgbClr val="000000"/>
                </a:solidFill>
                <a:latin typeface="Tahoma" panose="020B0604030504040204" pitchFamily="34" charset="0"/>
              </a:rPr>
              <a:t>dan Kompetensi</a:t>
            </a:r>
          </a:p>
        </p:txBody>
      </p:sp>
      <p:sp>
        <p:nvSpPr>
          <p:cNvPr id="460" name="Rectangle 21">
            <a:extLst>
              <a:ext uri="{FF2B5EF4-FFF2-40B4-BE49-F238E27FC236}">
                <a16:creationId xmlns:a16="http://schemas.microsoft.com/office/drawing/2014/main" xmlns="" id="{BF667386-68D7-4870-A008-8F4AC705B954}"/>
              </a:ext>
            </a:extLst>
          </p:cNvPr>
          <p:cNvSpPr>
            <a:spLocks noChangeArrowheads="1"/>
          </p:cNvSpPr>
          <p:nvPr/>
        </p:nvSpPr>
        <p:spPr bwMode="auto">
          <a:xfrm>
            <a:off x="6524625" y="4841876"/>
            <a:ext cx="742950"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Penilaian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Kinerja</a:t>
            </a:r>
            <a:endParaRPr lang="en-US" altLang="en-US" sz="550" dirty="0">
              <a:solidFill>
                <a:prstClr val="black"/>
              </a:solidFill>
              <a:latin typeface="Tahoma" pitchFamily="34" charset="0"/>
            </a:endParaRPr>
          </a:p>
        </p:txBody>
      </p:sp>
      <p:sp>
        <p:nvSpPr>
          <p:cNvPr id="461" name="Rectangle 21">
            <a:extLst>
              <a:ext uri="{FF2B5EF4-FFF2-40B4-BE49-F238E27FC236}">
                <a16:creationId xmlns:a16="http://schemas.microsoft.com/office/drawing/2014/main" xmlns="" id="{E76FFA61-95B2-412B-9F53-3FF0D2EF1572}"/>
              </a:ext>
            </a:extLst>
          </p:cNvPr>
          <p:cNvSpPr>
            <a:spLocks noChangeArrowheads="1"/>
          </p:cNvSpPr>
          <p:nvPr/>
        </p:nvSpPr>
        <p:spPr bwMode="auto">
          <a:xfrm>
            <a:off x="7380289" y="4848226"/>
            <a:ext cx="669925"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Pengembangan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Karir</a:t>
            </a:r>
            <a:endParaRPr lang="en-US" altLang="en-US" sz="550" dirty="0">
              <a:solidFill>
                <a:prstClr val="black"/>
              </a:solidFill>
              <a:latin typeface="Tahoma" pitchFamily="34" charset="0"/>
            </a:endParaRPr>
          </a:p>
        </p:txBody>
      </p:sp>
      <p:sp>
        <p:nvSpPr>
          <p:cNvPr id="462" name="Rectangle 21">
            <a:extLst>
              <a:ext uri="{FF2B5EF4-FFF2-40B4-BE49-F238E27FC236}">
                <a16:creationId xmlns:a16="http://schemas.microsoft.com/office/drawing/2014/main" xmlns="" id="{6AA410FD-F0E2-481F-89F0-3CE553332513}"/>
              </a:ext>
            </a:extLst>
          </p:cNvPr>
          <p:cNvSpPr>
            <a:spLocks noChangeArrowheads="1"/>
          </p:cNvSpPr>
          <p:nvPr/>
        </p:nvSpPr>
        <p:spPr bwMode="auto">
          <a:xfrm>
            <a:off x="6583364" y="5595938"/>
            <a:ext cx="744537"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Kesejahteraan</a:t>
            </a:r>
            <a:endParaRPr lang="en-US" altLang="en-US" sz="550" dirty="0">
              <a:solidFill>
                <a:prstClr val="black"/>
              </a:solidFill>
              <a:latin typeface="Tahoma" pitchFamily="34" charset="0"/>
            </a:endParaRPr>
          </a:p>
        </p:txBody>
      </p:sp>
      <p:sp>
        <p:nvSpPr>
          <p:cNvPr id="463" name="Rectangle 21">
            <a:extLst>
              <a:ext uri="{FF2B5EF4-FFF2-40B4-BE49-F238E27FC236}">
                <a16:creationId xmlns:a16="http://schemas.microsoft.com/office/drawing/2014/main" xmlns="" id="{2FF2D9AA-F27F-4B42-ABC1-3A4BF547DB98}"/>
              </a:ext>
            </a:extLst>
          </p:cNvPr>
          <p:cNvSpPr>
            <a:spLocks noChangeArrowheads="1"/>
          </p:cNvSpPr>
          <p:nvPr/>
        </p:nvSpPr>
        <p:spPr bwMode="auto">
          <a:xfrm>
            <a:off x="7439025" y="5602288"/>
            <a:ext cx="673100"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Penghargaan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Pelindungan</a:t>
            </a:r>
            <a:endParaRPr lang="en-US" altLang="en-US" sz="550" dirty="0">
              <a:solidFill>
                <a:prstClr val="black"/>
              </a:solidFill>
              <a:latin typeface="Tahoma" pitchFamily="34" charset="0"/>
            </a:endParaRPr>
          </a:p>
        </p:txBody>
      </p:sp>
      <p:sp>
        <p:nvSpPr>
          <p:cNvPr id="464" name="Line 19">
            <a:extLst>
              <a:ext uri="{FF2B5EF4-FFF2-40B4-BE49-F238E27FC236}">
                <a16:creationId xmlns:a16="http://schemas.microsoft.com/office/drawing/2014/main" xmlns="" id="{9066301A-89C6-415B-BB0E-B2E3B91309A1}"/>
              </a:ext>
            </a:extLst>
          </p:cNvPr>
          <p:cNvSpPr>
            <a:spLocks noChangeShapeType="1"/>
          </p:cNvSpPr>
          <p:nvPr/>
        </p:nvSpPr>
        <p:spPr bwMode="auto">
          <a:xfrm flipV="1">
            <a:off x="6448425" y="6053138"/>
            <a:ext cx="153988"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465" name="Line 22">
            <a:extLst>
              <a:ext uri="{FF2B5EF4-FFF2-40B4-BE49-F238E27FC236}">
                <a16:creationId xmlns:a16="http://schemas.microsoft.com/office/drawing/2014/main" xmlns="" id="{3132B6B4-E1D5-4C2F-BB4F-598D1F7E194C}"/>
              </a:ext>
            </a:extLst>
          </p:cNvPr>
          <p:cNvSpPr>
            <a:spLocks noChangeShapeType="1"/>
          </p:cNvSpPr>
          <p:nvPr/>
        </p:nvSpPr>
        <p:spPr bwMode="auto">
          <a:xfrm>
            <a:off x="7286625" y="6196014"/>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66" name="Line 29">
            <a:extLst>
              <a:ext uri="{FF2B5EF4-FFF2-40B4-BE49-F238E27FC236}">
                <a16:creationId xmlns:a16="http://schemas.microsoft.com/office/drawing/2014/main" xmlns="" id="{AC241995-D392-44E4-B887-E1ED07E32526}"/>
              </a:ext>
            </a:extLst>
          </p:cNvPr>
          <p:cNvSpPr>
            <a:spLocks noChangeShapeType="1"/>
          </p:cNvSpPr>
          <p:nvPr/>
        </p:nvSpPr>
        <p:spPr bwMode="auto">
          <a:xfrm>
            <a:off x="6942139" y="6281738"/>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67" name="Line 22">
            <a:extLst>
              <a:ext uri="{FF2B5EF4-FFF2-40B4-BE49-F238E27FC236}">
                <a16:creationId xmlns:a16="http://schemas.microsoft.com/office/drawing/2014/main" xmlns="" id="{8F270D4D-E607-4975-8988-046F4601F23A}"/>
              </a:ext>
            </a:extLst>
          </p:cNvPr>
          <p:cNvSpPr>
            <a:spLocks noChangeShapeType="1"/>
          </p:cNvSpPr>
          <p:nvPr/>
        </p:nvSpPr>
        <p:spPr bwMode="auto">
          <a:xfrm>
            <a:off x="6942138" y="628808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68" name="Line 22">
            <a:extLst>
              <a:ext uri="{FF2B5EF4-FFF2-40B4-BE49-F238E27FC236}">
                <a16:creationId xmlns:a16="http://schemas.microsoft.com/office/drawing/2014/main" xmlns="" id="{38DACC9C-44C5-4F25-971D-CA8A4907F66B}"/>
              </a:ext>
            </a:extLst>
          </p:cNvPr>
          <p:cNvSpPr>
            <a:spLocks noChangeShapeType="1"/>
          </p:cNvSpPr>
          <p:nvPr/>
        </p:nvSpPr>
        <p:spPr bwMode="auto">
          <a:xfrm>
            <a:off x="7632700" y="6288089"/>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69" name="Rectangle 11">
            <a:extLst>
              <a:ext uri="{FF2B5EF4-FFF2-40B4-BE49-F238E27FC236}">
                <a16:creationId xmlns:a16="http://schemas.microsoft.com/office/drawing/2014/main" xmlns="" id="{690C9998-7103-4FD1-8EB6-3E157A4926E0}"/>
              </a:ext>
            </a:extLst>
          </p:cNvPr>
          <p:cNvSpPr>
            <a:spLocks noChangeArrowheads="1"/>
          </p:cNvSpPr>
          <p:nvPr/>
        </p:nvSpPr>
        <p:spPr bwMode="auto">
          <a:xfrm>
            <a:off x="6583363" y="5913439"/>
            <a:ext cx="1454150" cy="261937"/>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Layanan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SILN</a:t>
            </a:r>
          </a:p>
        </p:txBody>
      </p:sp>
      <p:sp>
        <p:nvSpPr>
          <p:cNvPr id="470" name="Rectangle 21">
            <a:extLst>
              <a:ext uri="{FF2B5EF4-FFF2-40B4-BE49-F238E27FC236}">
                <a16:creationId xmlns:a16="http://schemas.microsoft.com/office/drawing/2014/main" xmlns="" id="{F55A7C52-B883-45CA-880E-665C8B644B0F}"/>
              </a:ext>
            </a:extLst>
          </p:cNvPr>
          <p:cNvSpPr>
            <a:spLocks noChangeArrowheads="1"/>
          </p:cNvSpPr>
          <p:nvPr/>
        </p:nvSpPr>
        <p:spPr bwMode="auto">
          <a:xfrm>
            <a:off x="6572250" y="6357938"/>
            <a:ext cx="742950"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Khusus</a:t>
            </a:r>
            <a:endParaRPr lang="en-US" altLang="en-US" sz="550" dirty="0">
              <a:solidFill>
                <a:prstClr val="black"/>
              </a:solidFill>
              <a:latin typeface="Tahoma" pitchFamily="34" charset="0"/>
            </a:endParaRPr>
          </a:p>
        </p:txBody>
      </p:sp>
      <p:sp>
        <p:nvSpPr>
          <p:cNvPr id="471" name="Rectangle 21">
            <a:extLst>
              <a:ext uri="{FF2B5EF4-FFF2-40B4-BE49-F238E27FC236}">
                <a16:creationId xmlns:a16="http://schemas.microsoft.com/office/drawing/2014/main" xmlns="" id="{5D17EE25-724E-423B-8A13-2087C4754645}"/>
              </a:ext>
            </a:extLst>
          </p:cNvPr>
          <p:cNvSpPr>
            <a:spLocks noChangeArrowheads="1"/>
          </p:cNvSpPr>
          <p:nvPr/>
        </p:nvSpPr>
        <p:spPr bwMode="auto">
          <a:xfrm>
            <a:off x="7427914" y="6364288"/>
            <a:ext cx="669925"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Layanan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SILN</a:t>
            </a:r>
          </a:p>
        </p:txBody>
      </p:sp>
      <p:sp>
        <p:nvSpPr>
          <p:cNvPr id="472" name="Line 19">
            <a:extLst>
              <a:ext uri="{FF2B5EF4-FFF2-40B4-BE49-F238E27FC236}">
                <a16:creationId xmlns:a16="http://schemas.microsoft.com/office/drawing/2014/main" xmlns="" id="{09FFDC05-2E9A-421E-83C7-AC63AE6BE6F4}"/>
              </a:ext>
            </a:extLst>
          </p:cNvPr>
          <p:cNvSpPr>
            <a:spLocks noChangeShapeType="1"/>
          </p:cNvSpPr>
          <p:nvPr/>
        </p:nvSpPr>
        <p:spPr bwMode="auto">
          <a:xfrm flipV="1">
            <a:off x="6448426" y="3017838"/>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473" name="Rectangle 21">
            <a:extLst>
              <a:ext uri="{FF2B5EF4-FFF2-40B4-BE49-F238E27FC236}">
                <a16:creationId xmlns:a16="http://schemas.microsoft.com/office/drawing/2014/main" xmlns="" id="{1DDE5EC1-FF85-4A07-BE10-3BA5608169C4}"/>
              </a:ext>
            </a:extLst>
          </p:cNvPr>
          <p:cNvSpPr>
            <a:spLocks noChangeArrowheads="1"/>
          </p:cNvSpPr>
          <p:nvPr/>
        </p:nvSpPr>
        <p:spPr bwMode="auto">
          <a:xfrm>
            <a:off x="6564314" y="3328989"/>
            <a:ext cx="815975" cy="269875"/>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fi-FI" altLang="en-US" sz="550" dirty="0">
                <a:solidFill>
                  <a:prstClr val="black"/>
                </a:solidFill>
                <a:latin typeface="Tahoma" pitchFamily="34" charset="0"/>
              </a:rPr>
              <a:t>Seksi</a:t>
            </a:r>
          </a:p>
          <a:p>
            <a:pPr algn="ctr">
              <a:spcBef>
                <a:spcPct val="0"/>
              </a:spcBef>
              <a:buFontTx/>
              <a:buNone/>
              <a:defRPr/>
            </a:pPr>
            <a:r>
              <a:rPr lang="fi-FI" altLang="en-US" sz="550" dirty="0">
                <a:solidFill>
                  <a:prstClr val="black"/>
                </a:solidFill>
                <a:latin typeface="Tahoma" pitchFamily="34" charset="0"/>
              </a:rPr>
              <a:t>Program</a:t>
            </a:r>
          </a:p>
        </p:txBody>
      </p:sp>
      <p:sp>
        <p:nvSpPr>
          <p:cNvPr id="474" name="Rectangle 21">
            <a:extLst>
              <a:ext uri="{FF2B5EF4-FFF2-40B4-BE49-F238E27FC236}">
                <a16:creationId xmlns:a16="http://schemas.microsoft.com/office/drawing/2014/main" xmlns="" id="{46BC0486-AE6A-49F7-8DD2-721143332AA9}"/>
              </a:ext>
            </a:extLst>
          </p:cNvPr>
          <p:cNvSpPr>
            <a:spLocks noChangeArrowheads="1"/>
          </p:cNvSpPr>
          <p:nvPr/>
        </p:nvSpPr>
        <p:spPr bwMode="auto">
          <a:xfrm>
            <a:off x="7451725" y="3335339"/>
            <a:ext cx="712788" cy="263525"/>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Evaluasi</a:t>
            </a:r>
            <a:endParaRPr lang="en-US" altLang="en-US" sz="550" dirty="0">
              <a:solidFill>
                <a:prstClr val="black"/>
              </a:solidFill>
              <a:latin typeface="Tahoma" pitchFamily="34" charset="0"/>
            </a:endParaRPr>
          </a:p>
        </p:txBody>
      </p:sp>
      <p:sp>
        <p:nvSpPr>
          <p:cNvPr id="475" name="Line 22">
            <a:extLst>
              <a:ext uri="{FF2B5EF4-FFF2-40B4-BE49-F238E27FC236}">
                <a16:creationId xmlns:a16="http://schemas.microsoft.com/office/drawing/2014/main" xmlns="" id="{5BA93182-A73F-4EF3-A61E-0EA693054215}"/>
              </a:ext>
            </a:extLst>
          </p:cNvPr>
          <p:cNvSpPr>
            <a:spLocks noChangeShapeType="1"/>
          </p:cNvSpPr>
          <p:nvPr/>
        </p:nvSpPr>
        <p:spPr bwMode="auto">
          <a:xfrm>
            <a:off x="7288213" y="3160714"/>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76" name="Line 29">
            <a:extLst>
              <a:ext uri="{FF2B5EF4-FFF2-40B4-BE49-F238E27FC236}">
                <a16:creationId xmlns:a16="http://schemas.microsoft.com/office/drawing/2014/main" xmlns="" id="{B846CD88-BF03-4284-9EED-99B26724A80A}"/>
              </a:ext>
            </a:extLst>
          </p:cNvPr>
          <p:cNvSpPr>
            <a:spLocks noChangeShapeType="1"/>
          </p:cNvSpPr>
          <p:nvPr/>
        </p:nvSpPr>
        <p:spPr bwMode="auto">
          <a:xfrm>
            <a:off x="6943725" y="3246438"/>
            <a:ext cx="685800"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77" name="Line 22">
            <a:extLst>
              <a:ext uri="{FF2B5EF4-FFF2-40B4-BE49-F238E27FC236}">
                <a16:creationId xmlns:a16="http://schemas.microsoft.com/office/drawing/2014/main" xmlns="" id="{3D9B5308-AF70-4D8A-9B51-86AD296E8CCF}"/>
              </a:ext>
            </a:extLst>
          </p:cNvPr>
          <p:cNvSpPr>
            <a:spLocks noChangeShapeType="1"/>
          </p:cNvSpPr>
          <p:nvPr/>
        </p:nvSpPr>
        <p:spPr bwMode="auto">
          <a:xfrm>
            <a:off x="6943725" y="3252788"/>
            <a:ext cx="0" cy="6985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78" name="Line 22">
            <a:extLst>
              <a:ext uri="{FF2B5EF4-FFF2-40B4-BE49-F238E27FC236}">
                <a16:creationId xmlns:a16="http://schemas.microsoft.com/office/drawing/2014/main" xmlns="" id="{1F8C1535-2C41-439A-A63A-60BAEEF46E82}"/>
              </a:ext>
            </a:extLst>
          </p:cNvPr>
          <p:cNvSpPr>
            <a:spLocks noChangeShapeType="1"/>
          </p:cNvSpPr>
          <p:nvPr/>
        </p:nvSpPr>
        <p:spPr bwMode="auto">
          <a:xfrm>
            <a:off x="7634288" y="3252788"/>
            <a:ext cx="0" cy="6985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79" name="Rectangle 11">
            <a:extLst>
              <a:ext uri="{FF2B5EF4-FFF2-40B4-BE49-F238E27FC236}">
                <a16:creationId xmlns:a16="http://schemas.microsoft.com/office/drawing/2014/main" xmlns="" id="{4BC784FC-B9FB-4B97-B546-C3EC295F3525}"/>
              </a:ext>
            </a:extLst>
          </p:cNvPr>
          <p:cNvSpPr>
            <a:spLocks noChangeArrowheads="1"/>
          </p:cNvSpPr>
          <p:nvPr/>
        </p:nvSpPr>
        <p:spPr bwMode="auto">
          <a:xfrm>
            <a:off x="6584951" y="2878138"/>
            <a:ext cx="1452563" cy="260350"/>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a:solidFill>
                  <a:prstClr val="black"/>
                </a:solidFill>
                <a:latin typeface="Tahoma" pitchFamily="34" charset="0"/>
              </a:rPr>
              <a:t>Program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Evaluasi</a:t>
            </a:r>
            <a:endParaRPr lang="en-US" altLang="en-US" sz="550" dirty="0">
              <a:solidFill>
                <a:prstClr val="black"/>
              </a:solidFill>
              <a:latin typeface="Tahoma" pitchFamily="34" charset="0"/>
            </a:endParaRPr>
          </a:p>
        </p:txBody>
      </p:sp>
      <p:sp>
        <p:nvSpPr>
          <p:cNvPr id="81069" name="Rectangle 32">
            <a:extLst>
              <a:ext uri="{FF2B5EF4-FFF2-40B4-BE49-F238E27FC236}">
                <a16:creationId xmlns:a16="http://schemas.microsoft.com/office/drawing/2014/main" xmlns="" id="{9844801D-38B8-4182-9252-630F4B4CD840}"/>
              </a:ext>
            </a:extLst>
          </p:cNvPr>
          <p:cNvSpPr>
            <a:spLocks noChangeArrowheads="1"/>
          </p:cNvSpPr>
          <p:nvPr/>
        </p:nvSpPr>
        <p:spPr bwMode="auto">
          <a:xfrm>
            <a:off x="9607550" y="2619376"/>
            <a:ext cx="990600" cy="182563"/>
          </a:xfrm>
          <a:prstGeom prst="rect">
            <a:avLst/>
          </a:prstGeom>
          <a:solidFill>
            <a:schemeClr val="bg1"/>
          </a:solidFill>
          <a:ln w="127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a:solidFill>
                  <a:srgbClr val="000000"/>
                </a:solidFill>
                <a:latin typeface="Tahoma" panose="020B0604030504040204" pitchFamily="34" charset="0"/>
              </a:rPr>
              <a:t>Subbagian</a:t>
            </a:r>
          </a:p>
          <a:p>
            <a:pPr algn="ctr">
              <a:spcBef>
                <a:spcPct val="0"/>
              </a:spcBef>
              <a:buFontTx/>
              <a:buNone/>
            </a:pPr>
            <a:r>
              <a:rPr lang="en-US" altLang="en-US" sz="600">
                <a:solidFill>
                  <a:srgbClr val="000000"/>
                </a:solidFill>
                <a:latin typeface="Tahoma" panose="020B0604030504040204" pitchFamily="34" charset="0"/>
              </a:rPr>
              <a:t>Tata Usaha</a:t>
            </a:r>
          </a:p>
        </p:txBody>
      </p:sp>
      <p:sp>
        <p:nvSpPr>
          <p:cNvPr id="81070" name="Line 33">
            <a:extLst>
              <a:ext uri="{FF2B5EF4-FFF2-40B4-BE49-F238E27FC236}">
                <a16:creationId xmlns:a16="http://schemas.microsoft.com/office/drawing/2014/main" xmlns="" id="{BFBDBDDC-0DD4-458D-A89E-54286147AAF2}"/>
              </a:ext>
            </a:extLst>
          </p:cNvPr>
          <p:cNvSpPr>
            <a:spLocks noChangeShapeType="1"/>
          </p:cNvSpPr>
          <p:nvPr/>
        </p:nvSpPr>
        <p:spPr bwMode="auto">
          <a:xfrm>
            <a:off x="9421813" y="2578100"/>
            <a:ext cx="0" cy="254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d-ID"/>
          </a:p>
        </p:txBody>
      </p:sp>
      <p:sp>
        <p:nvSpPr>
          <p:cNvPr id="81071" name="Line 34">
            <a:extLst>
              <a:ext uri="{FF2B5EF4-FFF2-40B4-BE49-F238E27FC236}">
                <a16:creationId xmlns:a16="http://schemas.microsoft.com/office/drawing/2014/main" xmlns="" id="{7C156E46-9E95-48BF-BB1E-EA7A76AC8FB6}"/>
              </a:ext>
            </a:extLst>
          </p:cNvPr>
          <p:cNvSpPr>
            <a:spLocks noChangeShapeType="1"/>
          </p:cNvSpPr>
          <p:nvPr/>
        </p:nvSpPr>
        <p:spPr bwMode="auto">
          <a:xfrm>
            <a:off x="9407525" y="2728913"/>
            <a:ext cx="228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id-ID"/>
          </a:p>
        </p:txBody>
      </p:sp>
      <p:cxnSp>
        <p:nvCxnSpPr>
          <p:cNvPr id="81072" name="Straight Connector 94">
            <a:extLst>
              <a:ext uri="{FF2B5EF4-FFF2-40B4-BE49-F238E27FC236}">
                <a16:creationId xmlns:a16="http://schemas.microsoft.com/office/drawing/2014/main" xmlns="" id="{B932322E-22E1-46A1-8C25-F7E87E30B40B}"/>
              </a:ext>
            </a:extLst>
          </p:cNvPr>
          <p:cNvCxnSpPr>
            <a:cxnSpLocks noChangeShapeType="1"/>
            <a:endCxn id="81073" idx="0"/>
          </p:cNvCxnSpPr>
          <p:nvPr/>
        </p:nvCxnSpPr>
        <p:spPr bwMode="auto">
          <a:xfrm flipV="1">
            <a:off x="8559801" y="2801939"/>
            <a:ext cx="3175" cy="32353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1073" name="Line 13">
            <a:extLst>
              <a:ext uri="{FF2B5EF4-FFF2-40B4-BE49-F238E27FC236}">
                <a16:creationId xmlns:a16="http://schemas.microsoft.com/office/drawing/2014/main" xmlns="" id="{E392976B-4EE2-4D2D-8F05-AA4FC4C62324}"/>
              </a:ext>
            </a:extLst>
          </p:cNvPr>
          <p:cNvSpPr>
            <a:spLocks noChangeShapeType="1"/>
          </p:cNvSpPr>
          <p:nvPr/>
        </p:nvSpPr>
        <p:spPr bwMode="auto">
          <a:xfrm flipV="1">
            <a:off x="8562975" y="2801938"/>
            <a:ext cx="850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d-ID"/>
          </a:p>
        </p:txBody>
      </p:sp>
      <p:sp>
        <p:nvSpPr>
          <p:cNvPr id="485" name="Line 19">
            <a:extLst>
              <a:ext uri="{FF2B5EF4-FFF2-40B4-BE49-F238E27FC236}">
                <a16:creationId xmlns:a16="http://schemas.microsoft.com/office/drawing/2014/main" xmlns="" id="{13E2B31D-6D59-440D-A5BF-CD136DD82238}"/>
              </a:ext>
            </a:extLst>
          </p:cNvPr>
          <p:cNvSpPr>
            <a:spLocks noChangeShapeType="1"/>
          </p:cNvSpPr>
          <p:nvPr/>
        </p:nvSpPr>
        <p:spPr bwMode="auto">
          <a:xfrm flipV="1">
            <a:off x="8570914" y="3783013"/>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486" name="Line 22">
            <a:extLst>
              <a:ext uri="{FF2B5EF4-FFF2-40B4-BE49-F238E27FC236}">
                <a16:creationId xmlns:a16="http://schemas.microsoft.com/office/drawing/2014/main" xmlns="" id="{0B9C4895-8D96-4761-BCAE-E642281CED42}"/>
              </a:ext>
            </a:extLst>
          </p:cNvPr>
          <p:cNvSpPr>
            <a:spLocks noChangeShapeType="1"/>
          </p:cNvSpPr>
          <p:nvPr/>
        </p:nvSpPr>
        <p:spPr bwMode="auto">
          <a:xfrm>
            <a:off x="9410700" y="3925889"/>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87" name="Line 29">
            <a:extLst>
              <a:ext uri="{FF2B5EF4-FFF2-40B4-BE49-F238E27FC236}">
                <a16:creationId xmlns:a16="http://schemas.microsoft.com/office/drawing/2014/main" xmlns="" id="{933FD241-5088-4C65-A9C9-625CC176CF8B}"/>
              </a:ext>
            </a:extLst>
          </p:cNvPr>
          <p:cNvSpPr>
            <a:spLocks noChangeShapeType="1"/>
          </p:cNvSpPr>
          <p:nvPr/>
        </p:nvSpPr>
        <p:spPr bwMode="auto">
          <a:xfrm>
            <a:off x="9064625" y="4011613"/>
            <a:ext cx="687388"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88" name="Line 22">
            <a:extLst>
              <a:ext uri="{FF2B5EF4-FFF2-40B4-BE49-F238E27FC236}">
                <a16:creationId xmlns:a16="http://schemas.microsoft.com/office/drawing/2014/main" xmlns="" id="{29E0E18E-31C0-4E6C-9621-293C41799C30}"/>
              </a:ext>
            </a:extLst>
          </p:cNvPr>
          <p:cNvSpPr>
            <a:spLocks noChangeShapeType="1"/>
          </p:cNvSpPr>
          <p:nvPr/>
        </p:nvSpPr>
        <p:spPr bwMode="auto">
          <a:xfrm>
            <a:off x="9064625" y="4017964"/>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89" name="Line 22">
            <a:extLst>
              <a:ext uri="{FF2B5EF4-FFF2-40B4-BE49-F238E27FC236}">
                <a16:creationId xmlns:a16="http://schemas.microsoft.com/office/drawing/2014/main" xmlns="" id="{4D6B79DD-21DD-4FD4-B33A-C54858242B4D}"/>
              </a:ext>
            </a:extLst>
          </p:cNvPr>
          <p:cNvSpPr>
            <a:spLocks noChangeShapeType="1"/>
          </p:cNvSpPr>
          <p:nvPr/>
        </p:nvSpPr>
        <p:spPr bwMode="auto">
          <a:xfrm>
            <a:off x="9756775" y="4017964"/>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81079" name="Rectangle 11">
            <a:extLst>
              <a:ext uri="{FF2B5EF4-FFF2-40B4-BE49-F238E27FC236}">
                <a16:creationId xmlns:a16="http://schemas.microsoft.com/office/drawing/2014/main" xmlns="" id="{254C925C-B22B-4B3B-AA85-C565E5B0B205}"/>
              </a:ext>
            </a:extLst>
          </p:cNvPr>
          <p:cNvSpPr>
            <a:spLocks noChangeArrowheads="1"/>
          </p:cNvSpPr>
          <p:nvPr/>
        </p:nvSpPr>
        <p:spPr bwMode="auto">
          <a:xfrm>
            <a:off x="8707438" y="3643314"/>
            <a:ext cx="1452562" cy="261937"/>
          </a:xfrm>
          <a:prstGeom prst="rect">
            <a:avLst/>
          </a:prstGeom>
          <a:solidFill>
            <a:schemeClr val="bg1"/>
          </a:solidFill>
          <a:ln w="127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Subdirektorat </a:t>
            </a:r>
          </a:p>
          <a:p>
            <a:pPr algn="ctr">
              <a:spcBef>
                <a:spcPct val="0"/>
              </a:spcBef>
              <a:buFontTx/>
              <a:buNone/>
            </a:pPr>
            <a:r>
              <a:rPr lang="en-US" altLang="en-US" sz="500">
                <a:solidFill>
                  <a:srgbClr val="000000"/>
                </a:solidFill>
                <a:latin typeface="Tahoma" panose="020B0604030504040204" pitchFamily="34" charset="0"/>
              </a:rPr>
              <a:t>Perencanaan Kebutuhan dan</a:t>
            </a:r>
          </a:p>
          <a:p>
            <a:pPr algn="ctr">
              <a:spcBef>
                <a:spcPct val="0"/>
              </a:spcBef>
              <a:buFontTx/>
              <a:buNone/>
            </a:pPr>
            <a:r>
              <a:rPr lang="en-US" altLang="en-US" sz="500">
                <a:solidFill>
                  <a:srgbClr val="000000"/>
                </a:solidFill>
                <a:latin typeface="Tahoma" panose="020B0604030504040204" pitchFamily="34" charset="0"/>
              </a:rPr>
              <a:t>Peningkatan Kualifikasi dan Kompetensi</a:t>
            </a:r>
          </a:p>
        </p:txBody>
      </p:sp>
      <p:sp>
        <p:nvSpPr>
          <p:cNvPr id="491" name="Line 19">
            <a:extLst>
              <a:ext uri="{FF2B5EF4-FFF2-40B4-BE49-F238E27FC236}">
                <a16:creationId xmlns:a16="http://schemas.microsoft.com/office/drawing/2014/main" xmlns="" id="{2327837E-B3F3-4307-AA87-E3997EF9FFC5}"/>
              </a:ext>
            </a:extLst>
          </p:cNvPr>
          <p:cNvSpPr>
            <a:spLocks noChangeShapeType="1"/>
          </p:cNvSpPr>
          <p:nvPr/>
        </p:nvSpPr>
        <p:spPr bwMode="auto">
          <a:xfrm flipV="1">
            <a:off x="8543926" y="4557713"/>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492" name="Line 22">
            <a:extLst>
              <a:ext uri="{FF2B5EF4-FFF2-40B4-BE49-F238E27FC236}">
                <a16:creationId xmlns:a16="http://schemas.microsoft.com/office/drawing/2014/main" xmlns="" id="{2EE7587D-0B5A-4F28-9AB0-B441CFC96E9E}"/>
              </a:ext>
            </a:extLst>
          </p:cNvPr>
          <p:cNvSpPr>
            <a:spLocks noChangeShapeType="1"/>
          </p:cNvSpPr>
          <p:nvPr/>
        </p:nvSpPr>
        <p:spPr bwMode="auto">
          <a:xfrm>
            <a:off x="9383713" y="4676776"/>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93" name="Line 29">
            <a:extLst>
              <a:ext uri="{FF2B5EF4-FFF2-40B4-BE49-F238E27FC236}">
                <a16:creationId xmlns:a16="http://schemas.microsoft.com/office/drawing/2014/main" xmlns="" id="{5EA34FF1-D2EA-4601-A587-DF3AC1462C0D}"/>
              </a:ext>
            </a:extLst>
          </p:cNvPr>
          <p:cNvSpPr>
            <a:spLocks noChangeShapeType="1"/>
          </p:cNvSpPr>
          <p:nvPr/>
        </p:nvSpPr>
        <p:spPr bwMode="auto">
          <a:xfrm>
            <a:off x="9039225" y="4762500"/>
            <a:ext cx="685800"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94" name="Line 22">
            <a:extLst>
              <a:ext uri="{FF2B5EF4-FFF2-40B4-BE49-F238E27FC236}">
                <a16:creationId xmlns:a16="http://schemas.microsoft.com/office/drawing/2014/main" xmlns="" id="{A09B9CF3-6116-47A5-B9A8-70C30202D87D}"/>
              </a:ext>
            </a:extLst>
          </p:cNvPr>
          <p:cNvSpPr>
            <a:spLocks noChangeShapeType="1"/>
          </p:cNvSpPr>
          <p:nvPr/>
        </p:nvSpPr>
        <p:spPr bwMode="auto">
          <a:xfrm>
            <a:off x="9039225" y="476885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95" name="Line 22">
            <a:extLst>
              <a:ext uri="{FF2B5EF4-FFF2-40B4-BE49-F238E27FC236}">
                <a16:creationId xmlns:a16="http://schemas.microsoft.com/office/drawing/2014/main" xmlns="" id="{0A064EB9-B794-412F-9014-363F935DA154}"/>
              </a:ext>
            </a:extLst>
          </p:cNvPr>
          <p:cNvSpPr>
            <a:spLocks noChangeShapeType="1"/>
          </p:cNvSpPr>
          <p:nvPr/>
        </p:nvSpPr>
        <p:spPr bwMode="auto">
          <a:xfrm>
            <a:off x="9729788" y="4768850"/>
            <a:ext cx="0" cy="71438"/>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96" name="Rectangle 11">
            <a:extLst>
              <a:ext uri="{FF2B5EF4-FFF2-40B4-BE49-F238E27FC236}">
                <a16:creationId xmlns:a16="http://schemas.microsoft.com/office/drawing/2014/main" xmlns="" id="{503FE2B2-12DB-4B23-849E-E503C4BD63D8}"/>
              </a:ext>
            </a:extLst>
          </p:cNvPr>
          <p:cNvSpPr>
            <a:spLocks noChangeArrowheads="1"/>
          </p:cNvSpPr>
          <p:nvPr/>
        </p:nvSpPr>
        <p:spPr bwMode="auto">
          <a:xfrm>
            <a:off x="8680451" y="4418014"/>
            <a:ext cx="1450975" cy="261937"/>
          </a:xfrm>
          <a:prstGeom prst="rect">
            <a:avLst/>
          </a:prstGeom>
          <a:solidFill>
            <a:schemeClr val="bg2">
              <a:lumMod val="75000"/>
            </a:schemeClr>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Penilaian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Kinerja</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Pengembangan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Karir</a:t>
            </a:r>
            <a:endParaRPr lang="en-US" altLang="en-US" sz="550" dirty="0">
              <a:solidFill>
                <a:prstClr val="black"/>
              </a:solidFill>
              <a:latin typeface="Tahoma" pitchFamily="34" charset="0"/>
            </a:endParaRPr>
          </a:p>
        </p:txBody>
      </p:sp>
      <p:sp>
        <p:nvSpPr>
          <p:cNvPr id="497" name="Line 19">
            <a:extLst>
              <a:ext uri="{FF2B5EF4-FFF2-40B4-BE49-F238E27FC236}">
                <a16:creationId xmlns:a16="http://schemas.microsoft.com/office/drawing/2014/main" xmlns="" id="{1CE4496D-56B9-4E88-8C6F-F6F4FE97B8EE}"/>
              </a:ext>
            </a:extLst>
          </p:cNvPr>
          <p:cNvSpPr>
            <a:spLocks noChangeShapeType="1"/>
          </p:cNvSpPr>
          <p:nvPr/>
        </p:nvSpPr>
        <p:spPr bwMode="auto">
          <a:xfrm flipV="1">
            <a:off x="8570914" y="5268913"/>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498" name="Line 22">
            <a:extLst>
              <a:ext uri="{FF2B5EF4-FFF2-40B4-BE49-F238E27FC236}">
                <a16:creationId xmlns:a16="http://schemas.microsoft.com/office/drawing/2014/main" xmlns="" id="{B8EED730-71D9-4F97-96B4-1C23C14E8821}"/>
              </a:ext>
            </a:extLst>
          </p:cNvPr>
          <p:cNvSpPr>
            <a:spLocks noChangeShapeType="1"/>
          </p:cNvSpPr>
          <p:nvPr/>
        </p:nvSpPr>
        <p:spPr bwMode="auto">
          <a:xfrm>
            <a:off x="9410700" y="5411789"/>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499" name="Line 29">
            <a:extLst>
              <a:ext uri="{FF2B5EF4-FFF2-40B4-BE49-F238E27FC236}">
                <a16:creationId xmlns:a16="http://schemas.microsoft.com/office/drawing/2014/main" xmlns="" id="{243F03E7-818F-479D-A74F-8D1A9CB75EFD}"/>
              </a:ext>
            </a:extLst>
          </p:cNvPr>
          <p:cNvSpPr>
            <a:spLocks noChangeShapeType="1"/>
          </p:cNvSpPr>
          <p:nvPr/>
        </p:nvSpPr>
        <p:spPr bwMode="auto">
          <a:xfrm>
            <a:off x="9064625" y="5497513"/>
            <a:ext cx="687388"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00" name="Line 22">
            <a:extLst>
              <a:ext uri="{FF2B5EF4-FFF2-40B4-BE49-F238E27FC236}">
                <a16:creationId xmlns:a16="http://schemas.microsoft.com/office/drawing/2014/main" xmlns="" id="{8D5A88DB-15CD-4FE9-8D5F-A1827A1C59D7}"/>
              </a:ext>
            </a:extLst>
          </p:cNvPr>
          <p:cNvSpPr>
            <a:spLocks noChangeShapeType="1"/>
          </p:cNvSpPr>
          <p:nvPr/>
        </p:nvSpPr>
        <p:spPr bwMode="auto">
          <a:xfrm>
            <a:off x="9064625" y="5503864"/>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01" name="Line 22">
            <a:extLst>
              <a:ext uri="{FF2B5EF4-FFF2-40B4-BE49-F238E27FC236}">
                <a16:creationId xmlns:a16="http://schemas.microsoft.com/office/drawing/2014/main" xmlns="" id="{8969B2C3-FABE-4D0F-8E2E-9BB0DA8FE070}"/>
              </a:ext>
            </a:extLst>
          </p:cNvPr>
          <p:cNvSpPr>
            <a:spLocks noChangeShapeType="1"/>
          </p:cNvSpPr>
          <p:nvPr/>
        </p:nvSpPr>
        <p:spPr bwMode="auto">
          <a:xfrm>
            <a:off x="9756775" y="5503864"/>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02" name="Rectangle 11">
            <a:extLst>
              <a:ext uri="{FF2B5EF4-FFF2-40B4-BE49-F238E27FC236}">
                <a16:creationId xmlns:a16="http://schemas.microsoft.com/office/drawing/2014/main" xmlns="" id="{73AB9AD9-D2C5-4074-A3CC-5916B5BE79B4}"/>
              </a:ext>
            </a:extLst>
          </p:cNvPr>
          <p:cNvSpPr>
            <a:spLocks noChangeArrowheads="1"/>
          </p:cNvSpPr>
          <p:nvPr/>
        </p:nvSpPr>
        <p:spPr bwMode="auto">
          <a:xfrm>
            <a:off x="8707438" y="5129214"/>
            <a:ext cx="1452562" cy="261937"/>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Kesejahteraan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Penghargaan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Pelindungan</a:t>
            </a:r>
            <a:endParaRPr lang="en-US" altLang="en-US" sz="550" dirty="0">
              <a:solidFill>
                <a:prstClr val="black"/>
              </a:solidFill>
              <a:latin typeface="Tahoma" pitchFamily="34" charset="0"/>
            </a:endParaRPr>
          </a:p>
        </p:txBody>
      </p:sp>
      <p:sp>
        <p:nvSpPr>
          <p:cNvPr id="81092" name="Rectangle 21">
            <a:extLst>
              <a:ext uri="{FF2B5EF4-FFF2-40B4-BE49-F238E27FC236}">
                <a16:creationId xmlns:a16="http://schemas.microsoft.com/office/drawing/2014/main" xmlns="" id="{D66A0A9F-E97F-4300-87DA-85102C76F522}"/>
              </a:ext>
            </a:extLst>
          </p:cNvPr>
          <p:cNvSpPr>
            <a:spLocks noChangeArrowheads="1"/>
          </p:cNvSpPr>
          <p:nvPr/>
        </p:nvSpPr>
        <p:spPr bwMode="auto">
          <a:xfrm>
            <a:off x="8701088" y="4100513"/>
            <a:ext cx="742950"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Seksi</a:t>
            </a:r>
          </a:p>
          <a:p>
            <a:pPr algn="ctr">
              <a:spcBef>
                <a:spcPct val="0"/>
              </a:spcBef>
              <a:buFontTx/>
              <a:buNone/>
            </a:pPr>
            <a:r>
              <a:rPr lang="en-US" altLang="en-US" sz="500">
                <a:solidFill>
                  <a:srgbClr val="000000"/>
                </a:solidFill>
                <a:latin typeface="Tahoma" panose="020B0604030504040204" pitchFamily="34" charset="0"/>
              </a:rPr>
              <a:t>Perencanaan Kebutuhan</a:t>
            </a:r>
          </a:p>
        </p:txBody>
      </p:sp>
      <p:sp>
        <p:nvSpPr>
          <p:cNvPr id="81093" name="Rectangle 21">
            <a:extLst>
              <a:ext uri="{FF2B5EF4-FFF2-40B4-BE49-F238E27FC236}">
                <a16:creationId xmlns:a16="http://schemas.microsoft.com/office/drawing/2014/main" xmlns="" id="{0238FBAB-1D93-4D15-B94F-4585ED415FCD}"/>
              </a:ext>
            </a:extLst>
          </p:cNvPr>
          <p:cNvSpPr>
            <a:spLocks noChangeArrowheads="1"/>
          </p:cNvSpPr>
          <p:nvPr/>
        </p:nvSpPr>
        <p:spPr bwMode="auto">
          <a:xfrm>
            <a:off x="9556751" y="4106863"/>
            <a:ext cx="669925"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500">
                <a:solidFill>
                  <a:srgbClr val="000000"/>
                </a:solidFill>
                <a:latin typeface="Tahoma" panose="020B0604030504040204" pitchFamily="34" charset="0"/>
              </a:rPr>
              <a:t>Seksi</a:t>
            </a:r>
          </a:p>
          <a:p>
            <a:pPr algn="ctr">
              <a:spcBef>
                <a:spcPct val="0"/>
              </a:spcBef>
              <a:buFontTx/>
              <a:buNone/>
            </a:pPr>
            <a:r>
              <a:rPr lang="en-US" altLang="en-US" sz="500">
                <a:solidFill>
                  <a:srgbClr val="000000"/>
                </a:solidFill>
                <a:latin typeface="Tahoma" panose="020B0604030504040204" pitchFamily="34" charset="0"/>
              </a:rPr>
              <a:t>Peningkatan Kualifikasi</a:t>
            </a:r>
          </a:p>
          <a:p>
            <a:pPr algn="ctr">
              <a:spcBef>
                <a:spcPct val="0"/>
              </a:spcBef>
              <a:buFontTx/>
              <a:buNone/>
            </a:pPr>
            <a:r>
              <a:rPr lang="en-US" altLang="en-US" sz="500">
                <a:solidFill>
                  <a:srgbClr val="000000"/>
                </a:solidFill>
                <a:latin typeface="Tahoma" panose="020B0604030504040204" pitchFamily="34" charset="0"/>
              </a:rPr>
              <a:t>dan Kompetensi</a:t>
            </a:r>
          </a:p>
        </p:txBody>
      </p:sp>
      <p:sp>
        <p:nvSpPr>
          <p:cNvPr id="505" name="Rectangle 21">
            <a:extLst>
              <a:ext uri="{FF2B5EF4-FFF2-40B4-BE49-F238E27FC236}">
                <a16:creationId xmlns:a16="http://schemas.microsoft.com/office/drawing/2014/main" xmlns="" id="{8EBAC65B-1B8D-466E-A0EE-4B1EEE18381B}"/>
              </a:ext>
            </a:extLst>
          </p:cNvPr>
          <p:cNvSpPr>
            <a:spLocks noChangeArrowheads="1"/>
          </p:cNvSpPr>
          <p:nvPr/>
        </p:nvSpPr>
        <p:spPr bwMode="auto">
          <a:xfrm>
            <a:off x="8634414" y="4819651"/>
            <a:ext cx="744537"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Penilaian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Kinerja</a:t>
            </a:r>
            <a:endParaRPr lang="en-US" altLang="en-US" sz="550" dirty="0">
              <a:solidFill>
                <a:prstClr val="black"/>
              </a:solidFill>
              <a:latin typeface="Tahoma" pitchFamily="34" charset="0"/>
            </a:endParaRPr>
          </a:p>
        </p:txBody>
      </p:sp>
      <p:sp>
        <p:nvSpPr>
          <p:cNvPr id="506" name="Rectangle 21">
            <a:extLst>
              <a:ext uri="{FF2B5EF4-FFF2-40B4-BE49-F238E27FC236}">
                <a16:creationId xmlns:a16="http://schemas.microsoft.com/office/drawing/2014/main" xmlns="" id="{E49E02DA-74DA-44A0-8A5D-AF03DDF51B4F}"/>
              </a:ext>
            </a:extLst>
          </p:cNvPr>
          <p:cNvSpPr>
            <a:spLocks noChangeArrowheads="1"/>
          </p:cNvSpPr>
          <p:nvPr/>
        </p:nvSpPr>
        <p:spPr bwMode="auto">
          <a:xfrm>
            <a:off x="9490076" y="4826001"/>
            <a:ext cx="671513" cy="265113"/>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Pengembangan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Karir</a:t>
            </a:r>
            <a:endParaRPr lang="en-US" altLang="en-US" sz="550" dirty="0">
              <a:solidFill>
                <a:prstClr val="black"/>
              </a:solidFill>
              <a:latin typeface="Tahoma" pitchFamily="34" charset="0"/>
            </a:endParaRPr>
          </a:p>
        </p:txBody>
      </p:sp>
      <p:sp>
        <p:nvSpPr>
          <p:cNvPr id="507" name="Rectangle 21">
            <a:extLst>
              <a:ext uri="{FF2B5EF4-FFF2-40B4-BE49-F238E27FC236}">
                <a16:creationId xmlns:a16="http://schemas.microsoft.com/office/drawing/2014/main" xmlns="" id="{9D852BCB-654E-40F3-9F76-561B560894D9}"/>
              </a:ext>
            </a:extLst>
          </p:cNvPr>
          <p:cNvSpPr>
            <a:spLocks noChangeArrowheads="1"/>
          </p:cNvSpPr>
          <p:nvPr/>
        </p:nvSpPr>
        <p:spPr bwMode="auto">
          <a:xfrm>
            <a:off x="8696325" y="5573713"/>
            <a:ext cx="742950"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Kesejahteraan</a:t>
            </a:r>
            <a:endParaRPr lang="en-US" altLang="en-US" sz="550" dirty="0">
              <a:solidFill>
                <a:prstClr val="black"/>
              </a:solidFill>
              <a:latin typeface="Tahoma" pitchFamily="34" charset="0"/>
            </a:endParaRPr>
          </a:p>
        </p:txBody>
      </p:sp>
      <p:sp>
        <p:nvSpPr>
          <p:cNvPr id="508" name="Rectangle 21">
            <a:extLst>
              <a:ext uri="{FF2B5EF4-FFF2-40B4-BE49-F238E27FC236}">
                <a16:creationId xmlns:a16="http://schemas.microsoft.com/office/drawing/2014/main" xmlns="" id="{BE5279F7-D9C3-45CC-90DC-980555E11893}"/>
              </a:ext>
            </a:extLst>
          </p:cNvPr>
          <p:cNvSpPr>
            <a:spLocks noChangeArrowheads="1"/>
          </p:cNvSpPr>
          <p:nvPr/>
        </p:nvSpPr>
        <p:spPr bwMode="auto">
          <a:xfrm>
            <a:off x="9550401" y="5580063"/>
            <a:ext cx="671513"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Penghargaan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Pelindungan</a:t>
            </a:r>
            <a:endParaRPr lang="en-US" altLang="en-US" sz="550" dirty="0">
              <a:solidFill>
                <a:prstClr val="black"/>
              </a:solidFill>
              <a:latin typeface="Tahoma" pitchFamily="34" charset="0"/>
            </a:endParaRPr>
          </a:p>
        </p:txBody>
      </p:sp>
      <p:sp>
        <p:nvSpPr>
          <p:cNvPr id="509" name="Line 19">
            <a:extLst>
              <a:ext uri="{FF2B5EF4-FFF2-40B4-BE49-F238E27FC236}">
                <a16:creationId xmlns:a16="http://schemas.microsoft.com/office/drawing/2014/main" xmlns="" id="{C04C623F-4F9F-4D4C-9027-9BAB75A355C7}"/>
              </a:ext>
            </a:extLst>
          </p:cNvPr>
          <p:cNvSpPr>
            <a:spLocks noChangeShapeType="1"/>
          </p:cNvSpPr>
          <p:nvPr/>
        </p:nvSpPr>
        <p:spPr bwMode="auto">
          <a:xfrm flipV="1">
            <a:off x="8558213" y="6030913"/>
            <a:ext cx="157162"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510" name="Line 22">
            <a:extLst>
              <a:ext uri="{FF2B5EF4-FFF2-40B4-BE49-F238E27FC236}">
                <a16:creationId xmlns:a16="http://schemas.microsoft.com/office/drawing/2014/main" xmlns="" id="{5A4F1928-576D-42F1-927E-E14C6BD45AD3}"/>
              </a:ext>
            </a:extLst>
          </p:cNvPr>
          <p:cNvSpPr>
            <a:spLocks noChangeShapeType="1"/>
          </p:cNvSpPr>
          <p:nvPr/>
        </p:nvSpPr>
        <p:spPr bwMode="auto">
          <a:xfrm>
            <a:off x="9398000" y="6173789"/>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11" name="Line 29">
            <a:extLst>
              <a:ext uri="{FF2B5EF4-FFF2-40B4-BE49-F238E27FC236}">
                <a16:creationId xmlns:a16="http://schemas.microsoft.com/office/drawing/2014/main" xmlns="" id="{3950EEF7-45D6-42A2-AA44-16A6873C7091}"/>
              </a:ext>
            </a:extLst>
          </p:cNvPr>
          <p:cNvSpPr>
            <a:spLocks noChangeShapeType="1"/>
          </p:cNvSpPr>
          <p:nvPr/>
        </p:nvSpPr>
        <p:spPr bwMode="auto">
          <a:xfrm>
            <a:off x="9051925" y="6259513"/>
            <a:ext cx="687388"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12" name="Line 22">
            <a:extLst>
              <a:ext uri="{FF2B5EF4-FFF2-40B4-BE49-F238E27FC236}">
                <a16:creationId xmlns:a16="http://schemas.microsoft.com/office/drawing/2014/main" xmlns="" id="{A55F4D3E-7B5B-48FD-920D-88B55ACBF929}"/>
              </a:ext>
            </a:extLst>
          </p:cNvPr>
          <p:cNvSpPr>
            <a:spLocks noChangeShapeType="1"/>
          </p:cNvSpPr>
          <p:nvPr/>
        </p:nvSpPr>
        <p:spPr bwMode="auto">
          <a:xfrm>
            <a:off x="9051925" y="6265864"/>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13" name="Line 22">
            <a:extLst>
              <a:ext uri="{FF2B5EF4-FFF2-40B4-BE49-F238E27FC236}">
                <a16:creationId xmlns:a16="http://schemas.microsoft.com/office/drawing/2014/main" xmlns="" id="{0B19693A-124B-4E1F-B3CC-55C503E1C3E4}"/>
              </a:ext>
            </a:extLst>
          </p:cNvPr>
          <p:cNvSpPr>
            <a:spLocks noChangeShapeType="1"/>
          </p:cNvSpPr>
          <p:nvPr/>
        </p:nvSpPr>
        <p:spPr bwMode="auto">
          <a:xfrm>
            <a:off x="9744075" y="6265864"/>
            <a:ext cx="0" cy="71437"/>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14" name="Rectangle 11">
            <a:extLst>
              <a:ext uri="{FF2B5EF4-FFF2-40B4-BE49-F238E27FC236}">
                <a16:creationId xmlns:a16="http://schemas.microsoft.com/office/drawing/2014/main" xmlns="" id="{E0C42ADD-4CE1-473A-A744-23E8D7944BF6}"/>
              </a:ext>
            </a:extLst>
          </p:cNvPr>
          <p:cNvSpPr>
            <a:spLocks noChangeArrowheads="1"/>
          </p:cNvSpPr>
          <p:nvPr/>
        </p:nvSpPr>
        <p:spPr bwMode="auto">
          <a:xfrm>
            <a:off x="8696326" y="5891214"/>
            <a:ext cx="1450975" cy="261937"/>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Layanan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SILN</a:t>
            </a:r>
          </a:p>
        </p:txBody>
      </p:sp>
      <p:sp>
        <p:nvSpPr>
          <p:cNvPr id="515" name="Rectangle 21">
            <a:extLst>
              <a:ext uri="{FF2B5EF4-FFF2-40B4-BE49-F238E27FC236}">
                <a16:creationId xmlns:a16="http://schemas.microsoft.com/office/drawing/2014/main" xmlns="" id="{8C6DFDB8-E1D3-4D46-906B-4A5D96780F4E}"/>
              </a:ext>
            </a:extLst>
          </p:cNvPr>
          <p:cNvSpPr>
            <a:spLocks noChangeArrowheads="1"/>
          </p:cNvSpPr>
          <p:nvPr/>
        </p:nvSpPr>
        <p:spPr bwMode="auto">
          <a:xfrm>
            <a:off x="8682038" y="6335713"/>
            <a:ext cx="742950"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Khusus</a:t>
            </a:r>
            <a:endParaRPr lang="en-US" altLang="en-US" sz="550" dirty="0">
              <a:solidFill>
                <a:prstClr val="black"/>
              </a:solidFill>
              <a:latin typeface="Tahoma" pitchFamily="34" charset="0"/>
            </a:endParaRPr>
          </a:p>
        </p:txBody>
      </p:sp>
      <p:sp>
        <p:nvSpPr>
          <p:cNvPr id="516" name="Rectangle 21">
            <a:extLst>
              <a:ext uri="{FF2B5EF4-FFF2-40B4-BE49-F238E27FC236}">
                <a16:creationId xmlns:a16="http://schemas.microsoft.com/office/drawing/2014/main" xmlns="" id="{0C6A43F4-EF45-4225-8AC0-9E347DA94ECE}"/>
              </a:ext>
            </a:extLst>
          </p:cNvPr>
          <p:cNvSpPr>
            <a:spLocks noChangeArrowheads="1"/>
          </p:cNvSpPr>
          <p:nvPr/>
        </p:nvSpPr>
        <p:spPr bwMode="auto">
          <a:xfrm>
            <a:off x="9537701" y="6342063"/>
            <a:ext cx="669925" cy="265112"/>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Pendidikan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Layanan</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Khusus</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SILN</a:t>
            </a:r>
          </a:p>
        </p:txBody>
      </p:sp>
      <p:sp>
        <p:nvSpPr>
          <p:cNvPr id="517" name="Line 19">
            <a:extLst>
              <a:ext uri="{FF2B5EF4-FFF2-40B4-BE49-F238E27FC236}">
                <a16:creationId xmlns:a16="http://schemas.microsoft.com/office/drawing/2014/main" xmlns="" id="{9082C327-D04B-41F7-BD5D-D5AF8BD80ADF}"/>
              </a:ext>
            </a:extLst>
          </p:cNvPr>
          <p:cNvSpPr>
            <a:spLocks noChangeShapeType="1"/>
          </p:cNvSpPr>
          <p:nvPr/>
        </p:nvSpPr>
        <p:spPr bwMode="auto">
          <a:xfrm flipV="1">
            <a:off x="8559801" y="2995613"/>
            <a:ext cx="155575" cy="0"/>
          </a:xfrm>
          <a:prstGeom prst="line">
            <a:avLst/>
          </a:prstGeom>
          <a:noFill/>
          <a:ln w="12700">
            <a:solidFill>
              <a:schemeClr val="tx1"/>
            </a:solidFill>
            <a:round/>
            <a:headEnd type="none" w="sm" len="sm"/>
            <a:tailEnd type="none" w="sm" len="sm"/>
          </a:ln>
          <a:extLst/>
        </p:spPr>
        <p:txBody>
          <a:bodyPr/>
          <a:lstStyle/>
          <a:p>
            <a:pPr algn="r" eaLnBrk="1" hangingPunct="1">
              <a:defRPr/>
            </a:pPr>
            <a:endParaRPr lang="en-US" sz="550">
              <a:solidFill>
                <a:prstClr val="black"/>
              </a:solidFill>
              <a:latin typeface="Arial" pitchFamily="34" charset="0"/>
            </a:endParaRPr>
          </a:p>
        </p:txBody>
      </p:sp>
      <p:sp>
        <p:nvSpPr>
          <p:cNvPr id="518" name="Rectangle 21">
            <a:extLst>
              <a:ext uri="{FF2B5EF4-FFF2-40B4-BE49-F238E27FC236}">
                <a16:creationId xmlns:a16="http://schemas.microsoft.com/office/drawing/2014/main" xmlns="" id="{A7D4BDD6-4AC9-47EE-BF4F-08B06BD8D904}"/>
              </a:ext>
            </a:extLst>
          </p:cNvPr>
          <p:cNvSpPr>
            <a:spLocks noChangeArrowheads="1"/>
          </p:cNvSpPr>
          <p:nvPr/>
        </p:nvSpPr>
        <p:spPr bwMode="auto">
          <a:xfrm>
            <a:off x="8675689" y="3306764"/>
            <a:ext cx="814387" cy="269875"/>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fi-FI" altLang="en-US" sz="550" dirty="0">
                <a:solidFill>
                  <a:prstClr val="black"/>
                </a:solidFill>
                <a:latin typeface="Tahoma" pitchFamily="34" charset="0"/>
              </a:rPr>
              <a:t>Seksi</a:t>
            </a:r>
          </a:p>
          <a:p>
            <a:pPr algn="ctr">
              <a:spcBef>
                <a:spcPct val="0"/>
              </a:spcBef>
              <a:buFontTx/>
              <a:buNone/>
              <a:defRPr/>
            </a:pPr>
            <a:r>
              <a:rPr lang="fi-FI" altLang="en-US" sz="550" dirty="0">
                <a:solidFill>
                  <a:prstClr val="black"/>
                </a:solidFill>
                <a:latin typeface="Tahoma" pitchFamily="34" charset="0"/>
              </a:rPr>
              <a:t>Program</a:t>
            </a:r>
          </a:p>
        </p:txBody>
      </p:sp>
      <p:sp>
        <p:nvSpPr>
          <p:cNvPr id="519" name="Rectangle 21">
            <a:extLst>
              <a:ext uri="{FF2B5EF4-FFF2-40B4-BE49-F238E27FC236}">
                <a16:creationId xmlns:a16="http://schemas.microsoft.com/office/drawing/2014/main" xmlns="" id="{BB317BF0-1A87-47A8-8FD1-C06281BC626F}"/>
              </a:ext>
            </a:extLst>
          </p:cNvPr>
          <p:cNvSpPr>
            <a:spLocks noChangeArrowheads="1"/>
          </p:cNvSpPr>
          <p:nvPr/>
        </p:nvSpPr>
        <p:spPr bwMode="auto">
          <a:xfrm>
            <a:off x="9561513" y="3313114"/>
            <a:ext cx="715962" cy="263525"/>
          </a:xfrm>
          <a:prstGeom prst="rect">
            <a:avLst/>
          </a:prstGeom>
          <a:solidFill>
            <a:schemeClr val="bg1"/>
          </a:solidFill>
          <a:ln w="12700">
            <a:solidFill>
              <a:schemeClr val="tx1"/>
            </a:solidFill>
            <a:miter lim="800000"/>
            <a:headEnd/>
            <a:tailEnd/>
          </a:ln>
        </p:spPr>
        <p:txBody>
          <a:bodyPr wrap="none" lIns="92071" tIns="46036" rIns="92071" bIns="46036"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Seksi</a:t>
            </a:r>
            <a:endParaRPr lang="en-US" altLang="en-US" sz="550" dirty="0">
              <a:solidFill>
                <a:prstClr val="black"/>
              </a:solidFill>
              <a:latin typeface="Tahoma" pitchFamily="34" charset="0"/>
            </a:endParaRPr>
          </a:p>
          <a:p>
            <a:pPr algn="ctr">
              <a:spcBef>
                <a:spcPct val="0"/>
              </a:spcBef>
              <a:buFontTx/>
              <a:buNone/>
              <a:defRPr/>
            </a:pPr>
            <a:r>
              <a:rPr lang="en-US" altLang="en-US" sz="550" dirty="0" err="1">
                <a:solidFill>
                  <a:prstClr val="black"/>
                </a:solidFill>
                <a:latin typeface="Tahoma" pitchFamily="34" charset="0"/>
              </a:rPr>
              <a:t>Evaluasi</a:t>
            </a:r>
            <a:endParaRPr lang="en-US" altLang="en-US" sz="550" dirty="0">
              <a:solidFill>
                <a:prstClr val="black"/>
              </a:solidFill>
              <a:latin typeface="Tahoma" pitchFamily="34" charset="0"/>
            </a:endParaRPr>
          </a:p>
        </p:txBody>
      </p:sp>
      <p:sp>
        <p:nvSpPr>
          <p:cNvPr id="520" name="Line 22">
            <a:extLst>
              <a:ext uri="{FF2B5EF4-FFF2-40B4-BE49-F238E27FC236}">
                <a16:creationId xmlns:a16="http://schemas.microsoft.com/office/drawing/2014/main" xmlns="" id="{E1547987-9E4A-4E99-9E4F-5AA73FEBCC48}"/>
              </a:ext>
            </a:extLst>
          </p:cNvPr>
          <p:cNvSpPr>
            <a:spLocks noChangeShapeType="1"/>
          </p:cNvSpPr>
          <p:nvPr/>
        </p:nvSpPr>
        <p:spPr bwMode="auto">
          <a:xfrm>
            <a:off x="9399588" y="3138489"/>
            <a:ext cx="0" cy="92075"/>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21" name="Line 29">
            <a:extLst>
              <a:ext uri="{FF2B5EF4-FFF2-40B4-BE49-F238E27FC236}">
                <a16:creationId xmlns:a16="http://schemas.microsoft.com/office/drawing/2014/main" xmlns="" id="{D3105583-D649-4DDD-8E3B-FCD04D864669}"/>
              </a:ext>
            </a:extLst>
          </p:cNvPr>
          <p:cNvSpPr>
            <a:spLocks noChangeShapeType="1"/>
          </p:cNvSpPr>
          <p:nvPr/>
        </p:nvSpPr>
        <p:spPr bwMode="auto">
          <a:xfrm>
            <a:off x="9053514" y="3224213"/>
            <a:ext cx="687387" cy="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22" name="Line 22">
            <a:extLst>
              <a:ext uri="{FF2B5EF4-FFF2-40B4-BE49-F238E27FC236}">
                <a16:creationId xmlns:a16="http://schemas.microsoft.com/office/drawing/2014/main" xmlns="" id="{06953EF5-0586-4368-9ECC-CF00C7E14C13}"/>
              </a:ext>
            </a:extLst>
          </p:cNvPr>
          <p:cNvSpPr>
            <a:spLocks noChangeShapeType="1"/>
          </p:cNvSpPr>
          <p:nvPr/>
        </p:nvSpPr>
        <p:spPr bwMode="auto">
          <a:xfrm>
            <a:off x="9053513" y="3230563"/>
            <a:ext cx="0" cy="6985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23" name="Line 22">
            <a:extLst>
              <a:ext uri="{FF2B5EF4-FFF2-40B4-BE49-F238E27FC236}">
                <a16:creationId xmlns:a16="http://schemas.microsoft.com/office/drawing/2014/main" xmlns="" id="{FBF47760-9D62-4EBF-A999-4C085EF40587}"/>
              </a:ext>
            </a:extLst>
          </p:cNvPr>
          <p:cNvSpPr>
            <a:spLocks noChangeShapeType="1"/>
          </p:cNvSpPr>
          <p:nvPr/>
        </p:nvSpPr>
        <p:spPr bwMode="auto">
          <a:xfrm>
            <a:off x="9745663" y="3230563"/>
            <a:ext cx="0" cy="69850"/>
          </a:xfrm>
          <a:prstGeom prst="line">
            <a:avLst/>
          </a:prstGeom>
          <a:noFill/>
          <a:ln w="12700" cap="sq">
            <a:solidFill>
              <a:schemeClr val="tx1"/>
            </a:solidFill>
            <a:round/>
            <a:headEnd type="none" w="sm" len="sm"/>
            <a:tailEnd type="none" w="sm" len="sm"/>
          </a:ln>
          <a:extLst/>
        </p:spPr>
        <p:txBody>
          <a:bodyPr wrap="none" lIns="91436" tIns="45718" rIns="91436" bIns="45718"/>
          <a:lstStyle/>
          <a:p>
            <a:pPr algn="r" eaLnBrk="1" hangingPunct="1">
              <a:defRPr/>
            </a:pPr>
            <a:endParaRPr lang="en-US" sz="550">
              <a:solidFill>
                <a:prstClr val="black"/>
              </a:solidFill>
              <a:latin typeface="Arial" pitchFamily="34" charset="0"/>
            </a:endParaRPr>
          </a:p>
        </p:txBody>
      </p:sp>
      <p:sp>
        <p:nvSpPr>
          <p:cNvPr id="524" name="Rectangle 11">
            <a:extLst>
              <a:ext uri="{FF2B5EF4-FFF2-40B4-BE49-F238E27FC236}">
                <a16:creationId xmlns:a16="http://schemas.microsoft.com/office/drawing/2014/main" xmlns="" id="{7DA85506-BC1F-41BD-AF33-75ED4CAB4533}"/>
              </a:ext>
            </a:extLst>
          </p:cNvPr>
          <p:cNvSpPr>
            <a:spLocks noChangeArrowheads="1"/>
          </p:cNvSpPr>
          <p:nvPr/>
        </p:nvSpPr>
        <p:spPr bwMode="auto">
          <a:xfrm>
            <a:off x="8696326" y="2855913"/>
            <a:ext cx="1450975" cy="260350"/>
          </a:xfrm>
          <a:prstGeom prst="rect">
            <a:avLst/>
          </a:prstGeom>
          <a:solidFill>
            <a:schemeClr val="bg1"/>
          </a:solidFill>
          <a:ln w="12700">
            <a:solidFill>
              <a:schemeClr val="tx1"/>
            </a:solidFill>
            <a:miter lim="800000"/>
            <a:headEnd/>
            <a:tailEnd/>
          </a:ln>
        </p:spPr>
        <p:txBody>
          <a:bodyPr wrap="none" lIns="92075" tIns="46038" rIns="92075" bIns="4603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550" dirty="0" err="1">
                <a:solidFill>
                  <a:prstClr val="black"/>
                </a:solidFill>
                <a:latin typeface="Tahoma" pitchFamily="34" charset="0"/>
              </a:rPr>
              <a:t>Subdirektorat</a:t>
            </a:r>
            <a:endParaRPr lang="en-US" altLang="en-US" sz="550" dirty="0">
              <a:solidFill>
                <a:prstClr val="black"/>
              </a:solidFill>
              <a:latin typeface="Tahoma" pitchFamily="34" charset="0"/>
            </a:endParaRPr>
          </a:p>
          <a:p>
            <a:pPr algn="ctr">
              <a:spcBef>
                <a:spcPct val="0"/>
              </a:spcBef>
              <a:buFontTx/>
              <a:buNone/>
              <a:defRPr/>
            </a:pPr>
            <a:r>
              <a:rPr lang="en-US" altLang="en-US" sz="550" dirty="0">
                <a:solidFill>
                  <a:prstClr val="black"/>
                </a:solidFill>
                <a:latin typeface="Tahoma" pitchFamily="34" charset="0"/>
              </a:rPr>
              <a:t>Program </a:t>
            </a:r>
            <a:r>
              <a:rPr lang="en-US" altLang="en-US" sz="550" dirty="0" err="1">
                <a:solidFill>
                  <a:prstClr val="black"/>
                </a:solidFill>
                <a:latin typeface="Tahoma" pitchFamily="34" charset="0"/>
              </a:rPr>
              <a:t>dan</a:t>
            </a:r>
            <a:r>
              <a:rPr lang="en-US" altLang="en-US" sz="550" dirty="0">
                <a:solidFill>
                  <a:prstClr val="black"/>
                </a:solidFill>
                <a:latin typeface="Tahoma" pitchFamily="34" charset="0"/>
              </a:rPr>
              <a:t> </a:t>
            </a:r>
            <a:r>
              <a:rPr lang="en-US" altLang="en-US" sz="550" dirty="0" err="1">
                <a:solidFill>
                  <a:prstClr val="black"/>
                </a:solidFill>
                <a:latin typeface="Tahoma" pitchFamily="34" charset="0"/>
              </a:rPr>
              <a:t>Evaluasi</a:t>
            </a:r>
            <a:endParaRPr lang="en-US" altLang="en-US" sz="550" dirty="0">
              <a:solidFill>
                <a:prstClr val="black"/>
              </a:solidFill>
              <a:latin typeface="Tahoma" pitchFamily="34" charset="0"/>
            </a:endParaRPr>
          </a:p>
        </p:txBody>
      </p:sp>
      <p:sp>
        <p:nvSpPr>
          <p:cNvPr id="81114" name="Rectangle 6">
            <a:extLst>
              <a:ext uri="{FF2B5EF4-FFF2-40B4-BE49-F238E27FC236}">
                <a16:creationId xmlns:a16="http://schemas.microsoft.com/office/drawing/2014/main" xmlns="" id="{6868FDFA-C1A3-4166-A40D-FC04969BEF94}"/>
              </a:ext>
            </a:extLst>
          </p:cNvPr>
          <p:cNvSpPr>
            <a:spLocks noChangeArrowheads="1"/>
          </p:cNvSpPr>
          <p:nvPr/>
        </p:nvSpPr>
        <p:spPr bwMode="auto">
          <a:xfrm>
            <a:off x="5673725" y="6477000"/>
            <a:ext cx="641350" cy="3444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d-ID" altLang="en-US" sz="500">
                <a:solidFill>
                  <a:srgbClr val="000000"/>
                </a:solidFill>
                <a:latin typeface="Tahoma" panose="020B0604030504040204" pitchFamily="34" charset="0"/>
              </a:rPr>
              <a:t>PPPPTK, LPPKS, </a:t>
            </a:r>
          </a:p>
          <a:p>
            <a:pPr algn="ctr">
              <a:spcBef>
                <a:spcPct val="0"/>
              </a:spcBef>
              <a:buFontTx/>
              <a:buNone/>
            </a:pPr>
            <a:r>
              <a:rPr lang="id-ID" altLang="en-US" sz="500">
                <a:solidFill>
                  <a:srgbClr val="000000"/>
                </a:solidFill>
                <a:latin typeface="Tahoma" panose="020B0604030504040204" pitchFamily="34" charset="0"/>
              </a:rPr>
              <a:t>LPPPTK KPTK</a:t>
            </a:r>
            <a:endParaRPr lang="en-US" altLang="en-US" sz="500">
              <a:solidFill>
                <a:srgbClr val="000000"/>
              </a:solidFill>
              <a:latin typeface="Tahoma" panose="020B0604030504040204" pitchFamily="34" charset="0"/>
            </a:endParaRPr>
          </a:p>
        </p:txBody>
      </p:sp>
      <p:cxnSp>
        <p:nvCxnSpPr>
          <p:cNvPr id="257" name="Straight Connector 256">
            <a:extLst>
              <a:ext uri="{FF2B5EF4-FFF2-40B4-BE49-F238E27FC236}">
                <a16:creationId xmlns:a16="http://schemas.microsoft.com/office/drawing/2014/main" xmlns="" id="{CD041F58-8F85-4C5C-9721-60F3126366BE}"/>
              </a:ext>
            </a:extLst>
          </p:cNvPr>
          <p:cNvCxnSpPr>
            <a:endCxn id="81114" idx="0"/>
          </p:cNvCxnSpPr>
          <p:nvPr/>
        </p:nvCxnSpPr>
        <p:spPr>
          <a:xfrm rot="16200000" flipH="1">
            <a:off x="3744913" y="42672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44507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54290"/>
            <a:ext cx="8911687" cy="128089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accent6">
                    <a:lumMod val="50000"/>
                  </a:schemeClr>
                </a:solidFill>
              </a:rPr>
              <a:t>BESARAN TUNJANGAN PENGAWAS SEKOLAH BERDASARKAN KELAS JABATAN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100282"/>
              </p:ext>
            </p:extLst>
          </p:nvPr>
        </p:nvGraphicFramePr>
        <p:xfrm>
          <a:off x="2273744" y="1803817"/>
          <a:ext cx="9230868" cy="3606800"/>
        </p:xfrm>
        <a:graphic>
          <a:graphicData uri="http://schemas.openxmlformats.org/drawingml/2006/table">
            <a:tbl>
              <a:tblPr firstRow="1" bandRow="1">
                <a:tableStyleId>{5C22544A-7EE6-4342-B048-85BDC9FD1C3A}</a:tableStyleId>
              </a:tblPr>
              <a:tblGrid>
                <a:gridCol w="1961995">
                  <a:extLst>
                    <a:ext uri="{9D8B030D-6E8A-4147-A177-3AD203B41FA5}">
                      <a16:colId xmlns:a16="http://schemas.microsoft.com/office/drawing/2014/main" xmlns="" val="20000"/>
                    </a:ext>
                  </a:extLst>
                </a:gridCol>
                <a:gridCol w="3449907">
                  <a:extLst>
                    <a:ext uri="{9D8B030D-6E8A-4147-A177-3AD203B41FA5}">
                      <a16:colId xmlns:a16="http://schemas.microsoft.com/office/drawing/2014/main" xmlns="" val="20001"/>
                    </a:ext>
                  </a:extLst>
                </a:gridCol>
                <a:gridCol w="1841975">
                  <a:extLst>
                    <a:ext uri="{9D8B030D-6E8A-4147-A177-3AD203B41FA5}">
                      <a16:colId xmlns:a16="http://schemas.microsoft.com/office/drawing/2014/main" xmlns="" val="20002"/>
                    </a:ext>
                  </a:extLst>
                </a:gridCol>
                <a:gridCol w="1976991">
                  <a:extLst>
                    <a:ext uri="{9D8B030D-6E8A-4147-A177-3AD203B41FA5}">
                      <a16:colId xmlns:a16="http://schemas.microsoft.com/office/drawing/2014/main" xmlns="" val="20003"/>
                    </a:ext>
                  </a:extLst>
                </a:gridCol>
              </a:tblGrid>
              <a:tr h="370840">
                <a:tc>
                  <a:txBody>
                    <a:bodyPr/>
                    <a:lstStyle/>
                    <a:p>
                      <a:pPr marL="0" marR="0" algn="ctr">
                        <a:lnSpc>
                          <a:spcPct val="115000"/>
                        </a:lnSpc>
                        <a:spcBef>
                          <a:spcPts val="0"/>
                        </a:spcBef>
                        <a:spcAft>
                          <a:spcPts val="1000"/>
                        </a:spcAft>
                      </a:pPr>
                      <a:r>
                        <a:rPr lang="id-ID" sz="2000" dirty="0">
                          <a:solidFill>
                            <a:schemeClr val="bg1"/>
                          </a:solidFill>
                          <a:effectLst/>
                          <a:latin typeface="Times New Roman" charset="0"/>
                          <a:ea typeface="Calibri" charset="0"/>
                          <a:cs typeface="Times New Roman" charset="0"/>
                        </a:rPr>
                        <a:t>JENJANG JABATAN</a:t>
                      </a:r>
                      <a:endParaRPr lang="en-US" sz="2000" dirty="0">
                        <a:solidFill>
                          <a:schemeClr val="bg1"/>
                        </a:solidFill>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2000" dirty="0">
                          <a:solidFill>
                            <a:schemeClr val="bg1"/>
                          </a:solidFill>
                          <a:effectLst/>
                          <a:latin typeface="Times New Roman" charset="0"/>
                          <a:ea typeface="Calibri" charset="0"/>
                          <a:cs typeface="Times New Roman" charset="0"/>
                        </a:rPr>
                        <a:t>PANGKAT &amp;</a:t>
                      </a:r>
                      <a:r>
                        <a:rPr lang="id-ID" sz="2000" baseline="0" dirty="0">
                          <a:solidFill>
                            <a:schemeClr val="bg1"/>
                          </a:solidFill>
                          <a:effectLst/>
                          <a:latin typeface="Times New Roman" charset="0"/>
                          <a:ea typeface="Calibri" charset="0"/>
                          <a:cs typeface="Times New Roman" charset="0"/>
                        </a:rPr>
                        <a:t> </a:t>
                      </a:r>
                      <a:r>
                        <a:rPr lang="id-ID" sz="2000" dirty="0">
                          <a:solidFill>
                            <a:schemeClr val="bg1"/>
                          </a:solidFill>
                          <a:effectLst/>
                          <a:latin typeface="Times New Roman" charset="0"/>
                          <a:ea typeface="Calibri" charset="0"/>
                          <a:cs typeface="Times New Roman" charset="0"/>
                        </a:rPr>
                        <a:t>GOLONGAN</a:t>
                      </a:r>
                      <a:endParaRPr lang="en-US" sz="2000" dirty="0">
                        <a:solidFill>
                          <a:schemeClr val="bg1"/>
                        </a:solidFill>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2000" dirty="0">
                          <a:solidFill>
                            <a:schemeClr val="bg1"/>
                          </a:solidFill>
                          <a:effectLst/>
                          <a:latin typeface="Times New Roman" charset="0"/>
                          <a:ea typeface="Calibri" charset="0"/>
                          <a:cs typeface="Times New Roman" charset="0"/>
                        </a:rPr>
                        <a:t>KELAS JABATAN</a:t>
                      </a:r>
                      <a:endParaRPr lang="en-US" sz="2000" dirty="0">
                        <a:solidFill>
                          <a:schemeClr val="bg1"/>
                        </a:solidFill>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chemeClr val="bg1"/>
                          </a:solidFill>
                          <a:effectLst/>
                          <a:latin typeface="Calibri" charset="0"/>
                          <a:ea typeface="Calibri" charset="0"/>
                          <a:cs typeface="Times New Roman" charset="0"/>
                        </a:rPr>
                        <a:t>BESARAN TUNJANGAN (RUPIAH)/BULAN</a:t>
                      </a:r>
                    </a:p>
                  </a:txBody>
                  <a:tcPr marL="68580" marR="68580" marT="0" marB="0" anchor="ctr"/>
                </a:tc>
                <a:extLst>
                  <a:ext uri="{0D108BD9-81ED-4DB2-BD59-A6C34878D82A}">
                    <a16:rowId xmlns:a16="http://schemas.microsoft.com/office/drawing/2014/main" xmlns="" val="10000"/>
                  </a:ext>
                </a:extLst>
              </a:tr>
              <a:tr h="370840">
                <a:tc rowSpan="2">
                  <a:txBody>
                    <a:bodyPr/>
                    <a:lstStyle/>
                    <a:p>
                      <a:pPr marL="0" marR="0">
                        <a:lnSpc>
                          <a:spcPct val="115000"/>
                        </a:lnSpc>
                        <a:spcBef>
                          <a:spcPts val="0"/>
                        </a:spcBef>
                        <a:spcAft>
                          <a:spcPts val="1000"/>
                        </a:spcAft>
                      </a:pPr>
                      <a:r>
                        <a:rPr lang="id-ID" sz="2000">
                          <a:solidFill>
                            <a:srgbClr val="000000"/>
                          </a:solidFill>
                          <a:effectLst/>
                          <a:latin typeface="Times New Roman" charset="0"/>
                          <a:ea typeface="Calibri" charset="0"/>
                          <a:cs typeface="Times New Roman" charset="0"/>
                        </a:rPr>
                        <a:t>Pengawas Sekolah Muda</a:t>
                      </a:r>
                      <a:endParaRPr lang="en-US" sz="20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id-ID" sz="2000">
                          <a:solidFill>
                            <a:srgbClr val="000000"/>
                          </a:solidFill>
                          <a:effectLst/>
                          <a:latin typeface="Times New Roman" charset="0"/>
                          <a:ea typeface="Times New Roman" charset="0"/>
                          <a:cs typeface="Times New Roman" charset="0"/>
                        </a:rPr>
                        <a:t>Penata, IIIc</a:t>
                      </a:r>
                      <a:endParaRPr lang="en-US" sz="2000">
                        <a:effectLst/>
                        <a:latin typeface="Calibri" charset="0"/>
                        <a:ea typeface="Calibri" charset="0"/>
                        <a:cs typeface="Times New Roman" charset="0"/>
                      </a:endParaRPr>
                    </a:p>
                  </a:txBody>
                  <a:tcPr marL="68580" marR="68580" marT="0" marB="0" anchor="ctr"/>
                </a:tc>
                <a:tc rowSpan="2">
                  <a:txBody>
                    <a:bodyPr/>
                    <a:lstStyle/>
                    <a:p>
                      <a:pPr marL="0" marR="0" algn="ctr">
                        <a:lnSpc>
                          <a:spcPct val="115000"/>
                        </a:lnSpc>
                        <a:spcBef>
                          <a:spcPts val="0"/>
                        </a:spcBef>
                        <a:spcAft>
                          <a:spcPts val="1000"/>
                        </a:spcAft>
                      </a:pPr>
                      <a:r>
                        <a:rPr lang="id-ID" sz="2000" b="1" dirty="0">
                          <a:solidFill>
                            <a:srgbClr val="000000"/>
                          </a:solidFill>
                          <a:effectLst/>
                          <a:latin typeface="Times New Roman" charset="0"/>
                          <a:ea typeface="Calibri" charset="0"/>
                          <a:cs typeface="Times New Roman" charset="0"/>
                        </a:rPr>
                        <a:t>12</a:t>
                      </a:r>
                      <a:endParaRPr lang="en-US" sz="2000" b="1" dirty="0">
                        <a:effectLst/>
                        <a:latin typeface="Calibri" charset="0"/>
                        <a:ea typeface="Calibri" charset="0"/>
                        <a:cs typeface="Times New Roman" charset="0"/>
                      </a:endParaRPr>
                    </a:p>
                  </a:txBody>
                  <a:tcPr marL="68580" marR="68580" marT="0" marB="0" anchor="ctr"/>
                </a:tc>
                <a:tc rowSpan="2">
                  <a:txBody>
                    <a:bodyPr/>
                    <a:lstStyle/>
                    <a:p>
                      <a:pPr marL="0" marR="0" algn="ctr">
                        <a:lnSpc>
                          <a:spcPct val="115000"/>
                        </a:lnSpc>
                        <a:spcBef>
                          <a:spcPts val="0"/>
                        </a:spcBef>
                        <a:spcAft>
                          <a:spcPts val="0"/>
                        </a:spcAft>
                      </a:pPr>
                      <a:r>
                        <a:rPr lang="id-ID" sz="2000" b="1" dirty="0">
                          <a:effectLst/>
                          <a:latin typeface="Times New Roman" charset="0"/>
                          <a:ea typeface="Calibri" charset="0"/>
                          <a:cs typeface="Times New Roman" charset="0"/>
                        </a:rPr>
                        <a:t> 7</a:t>
                      </a:r>
                      <a:r>
                        <a:rPr lang="en-US" sz="2000" b="1" dirty="0">
                          <a:effectLst/>
                          <a:latin typeface="Times New Roman" charset="0"/>
                          <a:ea typeface="Calibri" charset="0"/>
                          <a:cs typeface="Times New Roman" charset="0"/>
                        </a:rPr>
                        <a:t>.</a:t>
                      </a:r>
                      <a:r>
                        <a:rPr lang="id-ID" sz="2000" b="1" dirty="0">
                          <a:effectLst/>
                          <a:latin typeface="Times New Roman" charset="0"/>
                          <a:ea typeface="Calibri" charset="0"/>
                          <a:cs typeface="Times New Roman" charset="0"/>
                        </a:rPr>
                        <a:t>271</a:t>
                      </a:r>
                      <a:r>
                        <a:rPr lang="en-US" sz="2000" b="1" dirty="0">
                          <a:effectLst/>
                          <a:latin typeface="Times New Roman" charset="0"/>
                          <a:ea typeface="Calibri" charset="0"/>
                          <a:cs typeface="Times New Roman" charset="0"/>
                        </a:rPr>
                        <a:t>.</a:t>
                      </a:r>
                      <a:r>
                        <a:rPr lang="id-ID" sz="2000" b="1" dirty="0">
                          <a:effectLst/>
                          <a:latin typeface="Times New Roman" charset="0"/>
                          <a:ea typeface="Calibri" charset="0"/>
                          <a:cs typeface="Times New Roman" charset="0"/>
                        </a:rPr>
                        <a:t>000  </a:t>
                      </a:r>
                      <a:endParaRPr lang="en-US" sz="2000" b="1"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1"/>
                  </a:ext>
                </a:extLst>
              </a:tr>
              <a:tr h="370840">
                <a:tc vMerge="1">
                  <a:txBody>
                    <a:bodyPr/>
                    <a:lstStyle/>
                    <a:p>
                      <a:endParaRPr lang="en-US"/>
                    </a:p>
                  </a:txBody>
                  <a:tcPr/>
                </a:tc>
                <a:tc>
                  <a:txBody>
                    <a:bodyPr/>
                    <a:lstStyle/>
                    <a:p>
                      <a:pPr marL="0" marR="0">
                        <a:lnSpc>
                          <a:spcPct val="115000"/>
                        </a:lnSpc>
                        <a:spcBef>
                          <a:spcPts val="0"/>
                        </a:spcBef>
                        <a:spcAft>
                          <a:spcPts val="1000"/>
                        </a:spcAft>
                      </a:pPr>
                      <a:r>
                        <a:rPr lang="id-ID" sz="2000">
                          <a:solidFill>
                            <a:srgbClr val="000000"/>
                          </a:solidFill>
                          <a:effectLst/>
                          <a:latin typeface="Times New Roman" charset="0"/>
                          <a:ea typeface="Times New Roman" charset="0"/>
                          <a:cs typeface="Times New Roman" charset="0"/>
                        </a:rPr>
                        <a:t>Penata Tingkat I, IIId</a:t>
                      </a:r>
                      <a:endParaRPr lang="en-US" sz="2000">
                        <a:effectLst/>
                        <a:latin typeface="Calibri" charset="0"/>
                        <a:ea typeface="Calibri" charset="0"/>
                        <a:cs typeface="Times New Roman" charset="0"/>
                      </a:endParaRPr>
                    </a:p>
                  </a:txBody>
                  <a:tcPr marL="68580" marR="68580" marT="0" marB="0" anchor="ctr"/>
                </a:tc>
                <a:tc vMerge="1">
                  <a:txBody>
                    <a:bodyPr/>
                    <a:lstStyle/>
                    <a:p>
                      <a:endParaRPr lang="en-US"/>
                    </a:p>
                  </a:txBody>
                  <a:tcPr/>
                </a:tc>
                <a:tc vMerge="1">
                  <a:txBody>
                    <a:bodyPr/>
                    <a:lstStyle/>
                    <a:p>
                      <a:pPr marL="0" marR="0" algn="r">
                        <a:lnSpc>
                          <a:spcPct val="115000"/>
                        </a:lnSpc>
                        <a:spcBef>
                          <a:spcPts val="0"/>
                        </a:spcBef>
                        <a:spcAft>
                          <a:spcPts val="0"/>
                        </a:spcAft>
                      </a:pPr>
                      <a:endParaRPr lang="en-US" sz="11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2"/>
                  </a:ext>
                </a:extLst>
              </a:tr>
              <a:tr h="370840">
                <a:tc rowSpan="3">
                  <a:txBody>
                    <a:bodyPr/>
                    <a:lstStyle/>
                    <a:p>
                      <a:pPr marL="0" marR="0">
                        <a:lnSpc>
                          <a:spcPct val="115000"/>
                        </a:lnSpc>
                        <a:spcBef>
                          <a:spcPts val="0"/>
                        </a:spcBef>
                        <a:spcAft>
                          <a:spcPts val="1000"/>
                        </a:spcAft>
                      </a:pPr>
                      <a:r>
                        <a:rPr lang="id-ID" sz="2000">
                          <a:solidFill>
                            <a:srgbClr val="000000"/>
                          </a:solidFill>
                          <a:effectLst/>
                          <a:latin typeface="Times New Roman" charset="0"/>
                          <a:ea typeface="Calibri" charset="0"/>
                          <a:cs typeface="Times New Roman" charset="0"/>
                        </a:rPr>
                        <a:t>Pengawas Sekolah Madya</a:t>
                      </a:r>
                      <a:endParaRPr lang="en-US" sz="20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id-ID" sz="2000">
                          <a:solidFill>
                            <a:srgbClr val="000000"/>
                          </a:solidFill>
                          <a:effectLst/>
                          <a:latin typeface="Times New Roman" charset="0"/>
                          <a:ea typeface="Times New Roman" charset="0"/>
                          <a:cs typeface="Times New Roman" charset="0"/>
                        </a:rPr>
                        <a:t>Pembina, Iva</a:t>
                      </a:r>
                      <a:endParaRPr lang="en-US" sz="2000">
                        <a:effectLst/>
                        <a:latin typeface="Calibri" charset="0"/>
                        <a:ea typeface="Calibri" charset="0"/>
                        <a:cs typeface="Times New Roman" charset="0"/>
                      </a:endParaRPr>
                    </a:p>
                  </a:txBody>
                  <a:tcPr marL="68580" marR="68580" marT="0" marB="0" anchor="ctr"/>
                </a:tc>
                <a:tc rowSpan="3">
                  <a:txBody>
                    <a:bodyPr/>
                    <a:lstStyle/>
                    <a:p>
                      <a:pPr marL="0" marR="0" algn="ctr">
                        <a:lnSpc>
                          <a:spcPct val="115000"/>
                        </a:lnSpc>
                        <a:spcBef>
                          <a:spcPts val="0"/>
                        </a:spcBef>
                        <a:spcAft>
                          <a:spcPts val="1000"/>
                        </a:spcAft>
                      </a:pPr>
                      <a:r>
                        <a:rPr lang="id-ID" sz="2000" b="1" dirty="0">
                          <a:solidFill>
                            <a:srgbClr val="000000"/>
                          </a:solidFill>
                          <a:effectLst/>
                          <a:latin typeface="Times New Roman" charset="0"/>
                          <a:ea typeface="Calibri" charset="0"/>
                          <a:cs typeface="Times New Roman" charset="0"/>
                        </a:rPr>
                        <a:t>13</a:t>
                      </a:r>
                      <a:endParaRPr lang="en-US" sz="2000" b="1" dirty="0">
                        <a:effectLst/>
                        <a:latin typeface="Calibri" charset="0"/>
                        <a:ea typeface="Calibri" charset="0"/>
                        <a:cs typeface="Times New Roman" charset="0"/>
                      </a:endParaRPr>
                    </a:p>
                  </a:txBody>
                  <a:tcPr marL="68580" marR="68580" marT="0" marB="0" anchor="ctr"/>
                </a:tc>
                <a:tc rowSpan="3">
                  <a:txBody>
                    <a:bodyPr/>
                    <a:lstStyle/>
                    <a:p>
                      <a:pPr marL="0" marR="0" algn="ctr">
                        <a:lnSpc>
                          <a:spcPct val="115000"/>
                        </a:lnSpc>
                        <a:spcBef>
                          <a:spcPts val="0"/>
                        </a:spcBef>
                        <a:spcAft>
                          <a:spcPts val="0"/>
                        </a:spcAft>
                      </a:pPr>
                      <a:r>
                        <a:rPr lang="id-ID" sz="2000" b="1" dirty="0">
                          <a:effectLst/>
                          <a:latin typeface="Times New Roman" charset="0"/>
                          <a:ea typeface="Calibri" charset="0"/>
                          <a:cs typeface="Times New Roman" charset="0"/>
                        </a:rPr>
                        <a:t> 8</a:t>
                      </a:r>
                      <a:r>
                        <a:rPr lang="en-US" sz="2000" b="1" dirty="0">
                          <a:effectLst/>
                          <a:latin typeface="Times New Roman" charset="0"/>
                          <a:ea typeface="Calibri" charset="0"/>
                          <a:cs typeface="Times New Roman" charset="0"/>
                        </a:rPr>
                        <a:t>.</a:t>
                      </a:r>
                      <a:r>
                        <a:rPr lang="id-ID" sz="2000" b="1" dirty="0">
                          <a:effectLst/>
                          <a:latin typeface="Times New Roman" charset="0"/>
                          <a:ea typeface="Calibri" charset="0"/>
                          <a:cs typeface="Times New Roman" charset="0"/>
                        </a:rPr>
                        <a:t>562</a:t>
                      </a:r>
                      <a:r>
                        <a:rPr lang="en-US" sz="2000" b="1" dirty="0">
                          <a:effectLst/>
                          <a:latin typeface="Times New Roman" charset="0"/>
                          <a:ea typeface="Calibri" charset="0"/>
                          <a:cs typeface="Times New Roman" charset="0"/>
                        </a:rPr>
                        <a:t>.</a:t>
                      </a:r>
                      <a:r>
                        <a:rPr lang="id-ID" sz="2000" b="1" dirty="0">
                          <a:effectLst/>
                          <a:latin typeface="Times New Roman" charset="0"/>
                          <a:ea typeface="Calibri" charset="0"/>
                          <a:cs typeface="Times New Roman" charset="0"/>
                        </a:rPr>
                        <a:t>000 </a:t>
                      </a:r>
                      <a:endParaRPr lang="en-US" sz="2000" b="1"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3"/>
                  </a:ext>
                </a:extLst>
              </a:tr>
              <a:tr h="370840">
                <a:tc vMerge="1">
                  <a:txBody>
                    <a:bodyPr/>
                    <a:lstStyle/>
                    <a:p>
                      <a:endParaRPr lang="en-US"/>
                    </a:p>
                  </a:txBody>
                  <a:tcPr/>
                </a:tc>
                <a:tc>
                  <a:txBody>
                    <a:bodyPr/>
                    <a:lstStyle/>
                    <a:p>
                      <a:pPr marL="0" marR="0">
                        <a:lnSpc>
                          <a:spcPct val="115000"/>
                        </a:lnSpc>
                        <a:spcBef>
                          <a:spcPts val="0"/>
                        </a:spcBef>
                        <a:spcAft>
                          <a:spcPts val="1000"/>
                        </a:spcAft>
                      </a:pPr>
                      <a:r>
                        <a:rPr lang="id-ID" sz="2000">
                          <a:solidFill>
                            <a:srgbClr val="000000"/>
                          </a:solidFill>
                          <a:effectLst/>
                          <a:latin typeface="Times New Roman" charset="0"/>
                          <a:ea typeface="Times New Roman" charset="0"/>
                          <a:cs typeface="Times New Roman" charset="0"/>
                        </a:rPr>
                        <a:t>Pembina Tingkat I, IVb</a:t>
                      </a:r>
                      <a:endParaRPr lang="en-US" sz="2000">
                        <a:effectLst/>
                        <a:latin typeface="Calibri" charset="0"/>
                        <a:ea typeface="Calibri" charset="0"/>
                        <a:cs typeface="Times New Roman" charset="0"/>
                      </a:endParaRPr>
                    </a:p>
                  </a:txBody>
                  <a:tcPr marL="68580" marR="68580" marT="0" marB="0" anchor="ctr"/>
                </a:tc>
                <a:tc vMerge="1">
                  <a:txBody>
                    <a:bodyPr/>
                    <a:lstStyle/>
                    <a:p>
                      <a:endParaRPr lang="en-US"/>
                    </a:p>
                  </a:txBody>
                  <a:tcPr/>
                </a:tc>
                <a:tc vMerge="1">
                  <a:txBody>
                    <a:bodyPr/>
                    <a:lstStyle/>
                    <a:p>
                      <a:pPr marL="0" marR="0" algn="r">
                        <a:lnSpc>
                          <a:spcPct val="115000"/>
                        </a:lnSpc>
                        <a:spcBef>
                          <a:spcPts val="0"/>
                        </a:spcBef>
                        <a:spcAft>
                          <a:spcPts val="0"/>
                        </a:spcAft>
                      </a:pPr>
                      <a:endParaRPr lang="en-US" sz="11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4"/>
                  </a:ext>
                </a:extLst>
              </a:tr>
              <a:tr h="370840">
                <a:tc vMerge="1">
                  <a:txBody>
                    <a:bodyPr/>
                    <a:lstStyle/>
                    <a:p>
                      <a:endParaRPr lang="en-US"/>
                    </a:p>
                  </a:txBody>
                  <a:tcPr/>
                </a:tc>
                <a:tc>
                  <a:txBody>
                    <a:bodyPr/>
                    <a:lstStyle/>
                    <a:p>
                      <a:pPr marL="0" marR="0">
                        <a:lnSpc>
                          <a:spcPct val="115000"/>
                        </a:lnSpc>
                        <a:spcBef>
                          <a:spcPts val="0"/>
                        </a:spcBef>
                        <a:spcAft>
                          <a:spcPts val="1000"/>
                        </a:spcAft>
                      </a:pPr>
                      <a:r>
                        <a:rPr lang="id-ID" sz="2000">
                          <a:solidFill>
                            <a:srgbClr val="000000"/>
                          </a:solidFill>
                          <a:effectLst/>
                          <a:latin typeface="Times New Roman" charset="0"/>
                          <a:ea typeface="Times New Roman" charset="0"/>
                          <a:cs typeface="Times New Roman" charset="0"/>
                        </a:rPr>
                        <a:t>Pembina Utama Muda. IVc</a:t>
                      </a:r>
                      <a:endParaRPr lang="en-US" sz="2000">
                        <a:effectLst/>
                        <a:latin typeface="Calibri" charset="0"/>
                        <a:ea typeface="Calibri" charset="0"/>
                        <a:cs typeface="Times New Roman" charset="0"/>
                      </a:endParaRPr>
                    </a:p>
                  </a:txBody>
                  <a:tcPr marL="68580" marR="68580" marT="0" marB="0" anchor="ctr"/>
                </a:tc>
                <a:tc vMerge="1">
                  <a:txBody>
                    <a:bodyPr/>
                    <a:lstStyle/>
                    <a:p>
                      <a:endParaRPr lang="en-US"/>
                    </a:p>
                  </a:txBody>
                  <a:tcPr/>
                </a:tc>
                <a:tc vMerge="1">
                  <a:txBody>
                    <a:bodyPr/>
                    <a:lstStyle/>
                    <a:p>
                      <a:pPr marL="0" marR="0" algn="r">
                        <a:lnSpc>
                          <a:spcPct val="115000"/>
                        </a:lnSpc>
                        <a:spcBef>
                          <a:spcPts val="0"/>
                        </a:spcBef>
                        <a:spcAft>
                          <a:spcPts val="0"/>
                        </a:spcAft>
                      </a:pPr>
                      <a:endParaRPr lang="en-US" sz="11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5"/>
                  </a:ext>
                </a:extLst>
              </a:tr>
              <a:tr h="370840">
                <a:tc>
                  <a:txBody>
                    <a:bodyPr/>
                    <a:lstStyle/>
                    <a:p>
                      <a:pPr marL="0" marR="0">
                        <a:lnSpc>
                          <a:spcPct val="115000"/>
                        </a:lnSpc>
                        <a:spcBef>
                          <a:spcPts val="0"/>
                        </a:spcBef>
                        <a:spcAft>
                          <a:spcPts val="1000"/>
                        </a:spcAft>
                      </a:pPr>
                      <a:r>
                        <a:rPr lang="id-ID" sz="2000">
                          <a:solidFill>
                            <a:srgbClr val="000000"/>
                          </a:solidFill>
                          <a:effectLst/>
                          <a:latin typeface="Times New Roman" charset="0"/>
                          <a:ea typeface="Calibri" charset="0"/>
                          <a:cs typeface="Times New Roman" charset="0"/>
                        </a:rPr>
                        <a:t>Pengawas Sekolah Utama</a:t>
                      </a:r>
                      <a:endParaRPr lang="en-US" sz="20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id-ID" sz="2000" dirty="0">
                          <a:solidFill>
                            <a:srgbClr val="000000"/>
                          </a:solidFill>
                          <a:effectLst/>
                          <a:latin typeface="Times New Roman" charset="0"/>
                          <a:ea typeface="Times New Roman" charset="0"/>
                          <a:cs typeface="Times New Roman" charset="0"/>
                        </a:rPr>
                        <a:t>Pembina Utama Madya  </a:t>
                      </a:r>
                      <a:r>
                        <a:rPr lang="id-ID" sz="2000" dirty="0" err="1">
                          <a:solidFill>
                            <a:srgbClr val="000000"/>
                          </a:solidFill>
                          <a:effectLst/>
                          <a:latin typeface="Times New Roman" charset="0"/>
                          <a:ea typeface="Times New Roman" charset="0"/>
                          <a:cs typeface="Times New Roman" charset="0"/>
                        </a:rPr>
                        <a:t>IVd</a:t>
                      </a:r>
                      <a:r>
                        <a:rPr lang="id-ID" sz="2000" dirty="0">
                          <a:solidFill>
                            <a:srgbClr val="000000"/>
                          </a:solidFill>
                          <a:effectLst/>
                          <a:latin typeface="Times New Roman" charset="0"/>
                          <a:ea typeface="Times New Roman" charset="0"/>
                          <a:cs typeface="Times New Roman" charset="0"/>
                        </a:rPr>
                        <a:t> dan Pembina Utama </a:t>
                      </a:r>
                      <a:r>
                        <a:rPr lang="id-ID" sz="2000" dirty="0" err="1">
                          <a:solidFill>
                            <a:srgbClr val="000000"/>
                          </a:solidFill>
                          <a:effectLst/>
                          <a:latin typeface="Times New Roman" charset="0"/>
                          <a:ea typeface="Times New Roman" charset="0"/>
                          <a:cs typeface="Times New Roman" charset="0"/>
                        </a:rPr>
                        <a:t>IVe</a:t>
                      </a:r>
                      <a:endParaRPr lang="en-US" sz="20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2000" b="1" dirty="0">
                          <a:solidFill>
                            <a:srgbClr val="000000"/>
                          </a:solidFill>
                          <a:effectLst/>
                          <a:latin typeface="Times New Roman" charset="0"/>
                          <a:ea typeface="Calibri" charset="0"/>
                          <a:cs typeface="Times New Roman" charset="0"/>
                        </a:rPr>
                        <a:t>14</a:t>
                      </a:r>
                      <a:endParaRPr lang="en-US" sz="2000" b="1"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id-ID" sz="2000" b="1" dirty="0">
                          <a:effectLst/>
                          <a:latin typeface="Times New Roman" charset="0"/>
                          <a:ea typeface="Calibri" charset="0"/>
                          <a:cs typeface="Times New Roman" charset="0"/>
                        </a:rPr>
                        <a:t> 11</a:t>
                      </a:r>
                      <a:r>
                        <a:rPr lang="en-US" sz="2000" b="1" dirty="0">
                          <a:effectLst/>
                          <a:latin typeface="Times New Roman" charset="0"/>
                          <a:ea typeface="Calibri" charset="0"/>
                          <a:cs typeface="Times New Roman" charset="0"/>
                        </a:rPr>
                        <a:t>.</a:t>
                      </a:r>
                      <a:r>
                        <a:rPr lang="id-ID" sz="2000" b="1" dirty="0">
                          <a:effectLst/>
                          <a:latin typeface="Times New Roman" charset="0"/>
                          <a:ea typeface="Calibri" charset="0"/>
                          <a:cs typeface="Times New Roman" charset="0"/>
                        </a:rPr>
                        <a:t>670</a:t>
                      </a:r>
                      <a:r>
                        <a:rPr lang="en-US" sz="2000" b="1" dirty="0">
                          <a:effectLst/>
                          <a:latin typeface="Times New Roman" charset="0"/>
                          <a:ea typeface="Calibri" charset="0"/>
                          <a:cs typeface="Times New Roman" charset="0"/>
                        </a:rPr>
                        <a:t>.</a:t>
                      </a:r>
                      <a:r>
                        <a:rPr lang="id-ID" sz="2000" b="1" dirty="0">
                          <a:effectLst/>
                          <a:latin typeface="Times New Roman" charset="0"/>
                          <a:ea typeface="Calibri" charset="0"/>
                          <a:cs typeface="Times New Roman" charset="0"/>
                        </a:rPr>
                        <a:t>000 </a:t>
                      </a:r>
                      <a:endParaRPr lang="en-US" sz="2000" b="1"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75563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54290"/>
            <a:ext cx="8911687" cy="128089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chemeClr val="accent6">
                    <a:lumMod val="50000"/>
                  </a:schemeClr>
                </a:solidFill>
              </a:rPr>
              <a:t>JUMLAH ANGGARAN SETIAP TAHUN</a:t>
            </a:r>
            <a:br>
              <a:rPr lang="en-US" sz="2800" b="1">
                <a:ln/>
                <a:solidFill>
                  <a:schemeClr val="accent6">
                    <a:lumMod val="50000"/>
                  </a:schemeClr>
                </a:solidFill>
              </a:rPr>
            </a:br>
            <a:r>
              <a:rPr lang="en-US" sz="2800" b="1">
                <a:ln/>
                <a:solidFill>
                  <a:schemeClr val="accent6">
                    <a:lumMod val="50000"/>
                  </a:schemeClr>
                </a:solidFill>
              </a:rPr>
              <a:t>UNTUK PEMBAYARAN TUNGAN PENGAWAS SEKOLAH</a:t>
            </a:r>
            <a:endParaRPr lang="en-US" sz="2800" b="1" dirty="0">
              <a:ln/>
              <a:solidFill>
                <a:schemeClr val="accent6">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0036646"/>
              </p:ext>
            </p:extLst>
          </p:nvPr>
        </p:nvGraphicFramePr>
        <p:xfrm>
          <a:off x="1798819" y="1893760"/>
          <a:ext cx="9705793" cy="3525520"/>
        </p:xfrm>
        <a:graphic>
          <a:graphicData uri="http://schemas.openxmlformats.org/drawingml/2006/table">
            <a:tbl>
              <a:tblPr firstRow="1" bandRow="1">
                <a:tableStyleId>{5C22544A-7EE6-4342-B048-85BDC9FD1C3A}</a:tableStyleId>
              </a:tblPr>
              <a:tblGrid>
                <a:gridCol w="2276293">
                  <a:extLst>
                    <a:ext uri="{9D8B030D-6E8A-4147-A177-3AD203B41FA5}">
                      <a16:colId xmlns:a16="http://schemas.microsoft.com/office/drawing/2014/main" xmlns="" val="20000"/>
                    </a:ext>
                  </a:extLst>
                </a:gridCol>
                <a:gridCol w="1576179">
                  <a:extLst>
                    <a:ext uri="{9D8B030D-6E8A-4147-A177-3AD203B41FA5}">
                      <a16:colId xmlns:a16="http://schemas.microsoft.com/office/drawing/2014/main" xmlns="" val="20001"/>
                    </a:ext>
                  </a:extLst>
                </a:gridCol>
                <a:gridCol w="839449">
                  <a:extLst>
                    <a:ext uri="{9D8B030D-6E8A-4147-A177-3AD203B41FA5}">
                      <a16:colId xmlns:a16="http://schemas.microsoft.com/office/drawing/2014/main" xmlns="" val="20002"/>
                    </a:ext>
                  </a:extLst>
                </a:gridCol>
                <a:gridCol w="1259174">
                  <a:extLst>
                    <a:ext uri="{9D8B030D-6E8A-4147-A177-3AD203B41FA5}">
                      <a16:colId xmlns:a16="http://schemas.microsoft.com/office/drawing/2014/main" xmlns="" val="20003"/>
                    </a:ext>
                  </a:extLst>
                </a:gridCol>
                <a:gridCol w="1768839">
                  <a:extLst>
                    <a:ext uri="{9D8B030D-6E8A-4147-A177-3AD203B41FA5}">
                      <a16:colId xmlns:a16="http://schemas.microsoft.com/office/drawing/2014/main" xmlns="" val="20004"/>
                    </a:ext>
                  </a:extLst>
                </a:gridCol>
                <a:gridCol w="1985859">
                  <a:extLst>
                    <a:ext uri="{9D8B030D-6E8A-4147-A177-3AD203B41FA5}">
                      <a16:colId xmlns:a16="http://schemas.microsoft.com/office/drawing/2014/main" xmlns="" val="20005"/>
                    </a:ext>
                  </a:extLst>
                </a:gridCol>
              </a:tblGrid>
              <a:tr h="370840">
                <a:tc>
                  <a:txBody>
                    <a:bodyPr/>
                    <a:lstStyle/>
                    <a:p>
                      <a:pPr marL="0" marR="0" algn="ctr">
                        <a:lnSpc>
                          <a:spcPct val="115000"/>
                        </a:lnSpc>
                        <a:spcBef>
                          <a:spcPts val="0"/>
                        </a:spcBef>
                        <a:spcAft>
                          <a:spcPts val="1000"/>
                        </a:spcAft>
                      </a:pPr>
                      <a:r>
                        <a:rPr lang="id-ID" sz="1800" dirty="0">
                          <a:solidFill>
                            <a:schemeClr val="bg1"/>
                          </a:solidFill>
                          <a:effectLst/>
                          <a:latin typeface="Times New Roman" charset="0"/>
                          <a:ea typeface="Calibri" charset="0"/>
                          <a:cs typeface="Times New Roman" charset="0"/>
                        </a:rPr>
                        <a:t>Jenjang Jabatan</a:t>
                      </a:r>
                      <a:endParaRPr lang="en-US" sz="1800" dirty="0">
                        <a:solidFill>
                          <a:schemeClr val="bg1"/>
                        </a:solidFill>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chemeClr val="bg1"/>
                          </a:solidFill>
                          <a:effectLst/>
                          <a:latin typeface="Times New Roman" charset="0"/>
                          <a:ea typeface="Calibri" charset="0"/>
                          <a:cs typeface="Times New Roman" charset="0"/>
                        </a:rPr>
                        <a:t>Jumlah Pengawas Sekolah (orang)</a:t>
                      </a:r>
                      <a:endParaRPr lang="en-US" sz="1800">
                        <a:solidFill>
                          <a:schemeClr val="bg1"/>
                        </a:solidFill>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chemeClr val="bg1"/>
                          </a:solidFill>
                          <a:effectLst/>
                          <a:latin typeface="Times New Roman" charset="0"/>
                          <a:ea typeface="Calibri" charset="0"/>
                          <a:cs typeface="Times New Roman" charset="0"/>
                        </a:rPr>
                        <a:t>Kelas Jabatan</a:t>
                      </a:r>
                      <a:endParaRPr lang="en-US" sz="1800">
                        <a:solidFill>
                          <a:schemeClr val="bg1"/>
                        </a:solidFill>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chemeClr val="bg1"/>
                          </a:solidFill>
                          <a:effectLst/>
                          <a:latin typeface="Times New Roman" charset="0"/>
                          <a:ea typeface="Calibri" charset="0"/>
                          <a:cs typeface="Times New Roman" charset="0"/>
                        </a:rPr>
                        <a:t>Besaran Tunjangan (Rp)/Bulan</a:t>
                      </a:r>
                      <a:endParaRPr lang="en-US" sz="1800">
                        <a:solidFill>
                          <a:schemeClr val="bg1"/>
                        </a:solidFill>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chemeClr val="bg1"/>
                          </a:solidFill>
                          <a:effectLst/>
                          <a:latin typeface="Times New Roman" charset="0"/>
                          <a:ea typeface="Calibri" charset="0"/>
                          <a:cs typeface="Times New Roman" charset="0"/>
                        </a:rPr>
                        <a:t>Jumlah Tunjangan (Rp)/Bulan</a:t>
                      </a:r>
                      <a:endParaRPr lang="en-US" sz="1800">
                        <a:solidFill>
                          <a:schemeClr val="bg1"/>
                        </a:solidFill>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dirty="0">
                          <a:solidFill>
                            <a:schemeClr val="bg1"/>
                          </a:solidFill>
                          <a:effectLst/>
                          <a:latin typeface="Times New Roman" charset="0"/>
                          <a:ea typeface="Calibri" charset="0"/>
                          <a:cs typeface="Times New Roman" charset="0"/>
                        </a:rPr>
                        <a:t>Besaran Tunjangan (Rp)/Tahun</a:t>
                      </a:r>
                      <a:endParaRPr lang="en-US" sz="1800" dirty="0">
                        <a:solidFill>
                          <a:schemeClr val="bg1"/>
                        </a:solidFill>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0"/>
                  </a:ext>
                </a:extLst>
              </a:tr>
              <a:tr h="370840">
                <a:tc>
                  <a:txBody>
                    <a:bodyPr/>
                    <a:lstStyle/>
                    <a:p>
                      <a:pPr marL="0" marR="0">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Pengawas Sekolah Muda</a:t>
                      </a:r>
                      <a:endParaRPr lang="en-US" sz="1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1124</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id-ID" sz="1800">
                          <a:effectLst/>
                          <a:latin typeface="Times New Roman" charset="0"/>
                          <a:ea typeface="Calibri" charset="0"/>
                          <a:cs typeface="Times New Roman" charset="0"/>
                        </a:rPr>
                        <a:t>12</a:t>
                      </a:r>
                      <a:endParaRPr lang="en-US" sz="180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dirty="0">
                          <a:effectLst/>
                          <a:latin typeface="Times New Roman" charset="0"/>
                          <a:ea typeface="Calibri" charset="0"/>
                          <a:cs typeface="Times New Roman" charset="0"/>
                        </a:rPr>
                        <a:t>7</a:t>
                      </a:r>
                      <a:r>
                        <a:rPr lang="en-US" sz="1800" dirty="0">
                          <a:effectLst/>
                          <a:latin typeface="Times New Roman" charset="0"/>
                          <a:ea typeface="Calibri" charset="0"/>
                          <a:cs typeface="Times New Roman" charset="0"/>
                        </a:rPr>
                        <a:t>.</a:t>
                      </a:r>
                      <a:r>
                        <a:rPr lang="id-ID" sz="1800" dirty="0">
                          <a:effectLst/>
                          <a:latin typeface="Times New Roman" charset="0"/>
                          <a:ea typeface="Calibri" charset="0"/>
                          <a:cs typeface="Times New Roman" charset="0"/>
                        </a:rPr>
                        <a:t>271</a:t>
                      </a:r>
                      <a:r>
                        <a:rPr lang="en-US" sz="1800" dirty="0">
                          <a:effectLst/>
                          <a:latin typeface="Times New Roman" charset="0"/>
                          <a:ea typeface="Calibri" charset="0"/>
                          <a:cs typeface="Times New Roman" charset="0"/>
                        </a:rPr>
                        <a:t>.</a:t>
                      </a:r>
                      <a:r>
                        <a:rPr lang="id-ID" sz="1800" dirty="0">
                          <a:effectLst/>
                          <a:latin typeface="Times New Roman" charset="0"/>
                          <a:ea typeface="Calibri" charset="0"/>
                          <a:cs typeface="Times New Roman" charset="0"/>
                        </a:rPr>
                        <a:t>000</a:t>
                      </a:r>
                      <a:endParaRPr lang="en-US" sz="1800" dirty="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a:effectLst/>
                          <a:latin typeface="Times New Roman" charset="0"/>
                          <a:ea typeface="Calibri" charset="0"/>
                          <a:cs typeface="Times New Roman" charset="0"/>
                        </a:rPr>
                        <a:t>8</a:t>
                      </a:r>
                      <a:r>
                        <a:rPr lang="en-US" sz="1800">
                          <a:effectLst/>
                          <a:latin typeface="Times New Roman" charset="0"/>
                          <a:ea typeface="Calibri" charset="0"/>
                          <a:cs typeface="Times New Roman" charset="0"/>
                        </a:rPr>
                        <a:t>.</a:t>
                      </a:r>
                      <a:r>
                        <a:rPr lang="id-ID" sz="1800">
                          <a:effectLst/>
                          <a:latin typeface="Times New Roman" charset="0"/>
                          <a:ea typeface="Calibri" charset="0"/>
                          <a:cs typeface="Times New Roman" charset="0"/>
                        </a:rPr>
                        <a:t>172</a:t>
                      </a:r>
                      <a:r>
                        <a:rPr lang="en-US" sz="1800">
                          <a:effectLst/>
                          <a:latin typeface="Times New Roman" charset="0"/>
                          <a:ea typeface="Calibri" charset="0"/>
                          <a:cs typeface="Times New Roman" charset="0"/>
                        </a:rPr>
                        <a:t>.</a:t>
                      </a:r>
                      <a:r>
                        <a:rPr lang="id-ID" sz="1800">
                          <a:effectLst/>
                          <a:latin typeface="Times New Roman" charset="0"/>
                          <a:ea typeface="Calibri" charset="0"/>
                          <a:cs typeface="Times New Roman" charset="0"/>
                        </a:rPr>
                        <a:t>604</a:t>
                      </a:r>
                      <a:r>
                        <a:rPr lang="en-US" sz="1800">
                          <a:effectLst/>
                          <a:latin typeface="Times New Roman" charset="0"/>
                          <a:ea typeface="Calibri" charset="0"/>
                          <a:cs typeface="Times New Roman" charset="0"/>
                        </a:rPr>
                        <a:t>.</a:t>
                      </a:r>
                      <a:r>
                        <a:rPr lang="id-ID" sz="1800">
                          <a:effectLst/>
                          <a:latin typeface="Times New Roman" charset="0"/>
                          <a:ea typeface="Calibri" charset="0"/>
                          <a:cs typeface="Times New Roman" charset="0"/>
                        </a:rPr>
                        <a:t>000</a:t>
                      </a:r>
                      <a:endParaRPr lang="en-US" sz="180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b="1" dirty="0">
                          <a:effectLst/>
                          <a:latin typeface="Times New Roman" charset="0"/>
                          <a:ea typeface="Calibri" charset="0"/>
                          <a:cs typeface="Times New Roman" charset="0"/>
                        </a:rPr>
                        <a:t>98</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071</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248</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000</a:t>
                      </a:r>
                      <a:endParaRPr lang="en-US" sz="1800" b="1"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1"/>
                  </a:ext>
                </a:extLst>
              </a:tr>
              <a:tr h="370840">
                <a:tc>
                  <a:txBody>
                    <a:bodyPr/>
                    <a:lstStyle/>
                    <a:p>
                      <a:pPr marL="0" marR="0">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Pengawas Sekolah Madya</a:t>
                      </a:r>
                      <a:endParaRPr lang="en-US" sz="1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25.718</a:t>
                      </a:r>
                      <a:endParaRPr lang="en-US" sz="1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id-ID" sz="1800">
                          <a:effectLst/>
                          <a:latin typeface="Times New Roman" charset="0"/>
                          <a:ea typeface="Calibri" charset="0"/>
                          <a:cs typeface="Times New Roman" charset="0"/>
                        </a:rPr>
                        <a:t>13</a:t>
                      </a:r>
                      <a:endParaRPr lang="en-US" sz="180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a:effectLst/>
                          <a:latin typeface="Times New Roman" charset="0"/>
                          <a:ea typeface="Calibri" charset="0"/>
                          <a:cs typeface="Times New Roman" charset="0"/>
                        </a:rPr>
                        <a:t>8</a:t>
                      </a:r>
                      <a:r>
                        <a:rPr lang="en-US" sz="1800">
                          <a:effectLst/>
                          <a:latin typeface="Times New Roman" charset="0"/>
                          <a:ea typeface="Calibri" charset="0"/>
                          <a:cs typeface="Times New Roman" charset="0"/>
                        </a:rPr>
                        <a:t>.</a:t>
                      </a:r>
                      <a:r>
                        <a:rPr lang="id-ID" sz="1800">
                          <a:effectLst/>
                          <a:latin typeface="Times New Roman" charset="0"/>
                          <a:ea typeface="Calibri" charset="0"/>
                          <a:cs typeface="Times New Roman" charset="0"/>
                        </a:rPr>
                        <a:t>562</a:t>
                      </a:r>
                      <a:r>
                        <a:rPr lang="en-US" sz="1800">
                          <a:effectLst/>
                          <a:latin typeface="Times New Roman" charset="0"/>
                          <a:ea typeface="Calibri" charset="0"/>
                          <a:cs typeface="Times New Roman" charset="0"/>
                        </a:rPr>
                        <a:t>.</a:t>
                      </a:r>
                      <a:r>
                        <a:rPr lang="id-ID" sz="1800">
                          <a:effectLst/>
                          <a:latin typeface="Times New Roman" charset="0"/>
                          <a:ea typeface="Calibri" charset="0"/>
                          <a:cs typeface="Times New Roman" charset="0"/>
                        </a:rPr>
                        <a:t>000</a:t>
                      </a:r>
                      <a:endParaRPr lang="en-US" sz="180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dirty="0">
                          <a:effectLst/>
                          <a:latin typeface="Times New Roman" charset="0"/>
                          <a:ea typeface="Calibri" charset="0"/>
                          <a:cs typeface="Times New Roman" charset="0"/>
                        </a:rPr>
                        <a:t>220</a:t>
                      </a:r>
                      <a:r>
                        <a:rPr lang="en-US" sz="1800" dirty="0">
                          <a:effectLst/>
                          <a:latin typeface="Times New Roman" charset="0"/>
                          <a:ea typeface="Calibri" charset="0"/>
                          <a:cs typeface="Times New Roman" charset="0"/>
                        </a:rPr>
                        <a:t>.</a:t>
                      </a:r>
                      <a:r>
                        <a:rPr lang="id-ID" sz="1800" dirty="0">
                          <a:effectLst/>
                          <a:latin typeface="Times New Roman" charset="0"/>
                          <a:ea typeface="Calibri" charset="0"/>
                          <a:cs typeface="Times New Roman" charset="0"/>
                        </a:rPr>
                        <a:t>197</a:t>
                      </a:r>
                      <a:r>
                        <a:rPr lang="en-US" sz="1800" dirty="0">
                          <a:effectLst/>
                          <a:latin typeface="Times New Roman" charset="0"/>
                          <a:ea typeface="Calibri" charset="0"/>
                          <a:cs typeface="Times New Roman" charset="0"/>
                        </a:rPr>
                        <a:t>.</a:t>
                      </a:r>
                      <a:r>
                        <a:rPr lang="id-ID" sz="1800" dirty="0">
                          <a:effectLst/>
                          <a:latin typeface="Times New Roman" charset="0"/>
                          <a:ea typeface="Calibri" charset="0"/>
                          <a:cs typeface="Times New Roman" charset="0"/>
                        </a:rPr>
                        <a:t>516</a:t>
                      </a:r>
                      <a:r>
                        <a:rPr lang="en-US" sz="1800" dirty="0">
                          <a:effectLst/>
                          <a:latin typeface="Times New Roman" charset="0"/>
                          <a:ea typeface="Calibri" charset="0"/>
                          <a:cs typeface="Times New Roman" charset="0"/>
                        </a:rPr>
                        <a:t>.</a:t>
                      </a:r>
                      <a:r>
                        <a:rPr lang="id-ID" sz="1800" dirty="0">
                          <a:effectLst/>
                          <a:latin typeface="Times New Roman" charset="0"/>
                          <a:ea typeface="Calibri" charset="0"/>
                          <a:cs typeface="Times New Roman" charset="0"/>
                        </a:rPr>
                        <a:t>000</a:t>
                      </a:r>
                      <a:endParaRPr lang="en-US" sz="1800" dirty="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b="1" dirty="0">
                          <a:effectLst/>
                          <a:latin typeface="Times New Roman" charset="0"/>
                          <a:ea typeface="Calibri" charset="0"/>
                          <a:cs typeface="Times New Roman" charset="0"/>
                        </a:rPr>
                        <a:t>2</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642</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370</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192</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000</a:t>
                      </a:r>
                      <a:endParaRPr lang="en-US" sz="1800" b="1"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2"/>
                  </a:ext>
                </a:extLst>
              </a:tr>
              <a:tr h="370840">
                <a:tc>
                  <a:txBody>
                    <a:bodyPr/>
                    <a:lstStyle/>
                    <a:p>
                      <a:pPr marL="0" marR="0">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Pengawas Sekolah Utama</a:t>
                      </a:r>
                      <a:endParaRPr lang="en-US" sz="1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a:solidFill>
                            <a:srgbClr val="000000"/>
                          </a:solidFill>
                          <a:effectLst/>
                          <a:latin typeface="Times New Roman" charset="0"/>
                          <a:ea typeface="Calibri" charset="0"/>
                          <a:cs typeface="Times New Roman" charset="0"/>
                        </a:rPr>
                        <a:t>80</a:t>
                      </a:r>
                      <a:endParaRPr lang="en-US" sz="1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id-ID" sz="1800" dirty="0">
                          <a:effectLst/>
                          <a:latin typeface="Times New Roman" charset="0"/>
                          <a:ea typeface="Calibri" charset="0"/>
                          <a:cs typeface="Times New Roman" charset="0"/>
                        </a:rPr>
                        <a:t>14</a:t>
                      </a:r>
                      <a:endParaRPr lang="en-US" sz="1800" dirty="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a:effectLst/>
                          <a:latin typeface="Times New Roman" charset="0"/>
                          <a:ea typeface="Calibri" charset="0"/>
                          <a:cs typeface="Times New Roman" charset="0"/>
                        </a:rPr>
                        <a:t>11</a:t>
                      </a:r>
                      <a:r>
                        <a:rPr lang="en-US" sz="1800">
                          <a:effectLst/>
                          <a:latin typeface="Times New Roman" charset="0"/>
                          <a:ea typeface="Calibri" charset="0"/>
                          <a:cs typeface="Times New Roman" charset="0"/>
                        </a:rPr>
                        <a:t>.</a:t>
                      </a:r>
                      <a:r>
                        <a:rPr lang="id-ID" sz="1800">
                          <a:effectLst/>
                          <a:latin typeface="Times New Roman" charset="0"/>
                          <a:ea typeface="Calibri" charset="0"/>
                          <a:cs typeface="Times New Roman" charset="0"/>
                        </a:rPr>
                        <a:t>670</a:t>
                      </a:r>
                      <a:r>
                        <a:rPr lang="en-US" sz="1800">
                          <a:effectLst/>
                          <a:latin typeface="Times New Roman" charset="0"/>
                          <a:ea typeface="Calibri" charset="0"/>
                          <a:cs typeface="Times New Roman" charset="0"/>
                        </a:rPr>
                        <a:t>.</a:t>
                      </a:r>
                      <a:r>
                        <a:rPr lang="id-ID" sz="1800">
                          <a:effectLst/>
                          <a:latin typeface="Times New Roman" charset="0"/>
                          <a:ea typeface="Calibri" charset="0"/>
                          <a:cs typeface="Times New Roman" charset="0"/>
                        </a:rPr>
                        <a:t>000</a:t>
                      </a:r>
                      <a:endParaRPr lang="en-US" sz="180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dirty="0">
                          <a:effectLst/>
                          <a:latin typeface="Times New Roman" charset="0"/>
                          <a:ea typeface="Calibri" charset="0"/>
                          <a:cs typeface="Times New Roman" charset="0"/>
                        </a:rPr>
                        <a:t>933</a:t>
                      </a:r>
                      <a:r>
                        <a:rPr lang="en-US" sz="1800" dirty="0">
                          <a:effectLst/>
                          <a:latin typeface="Times New Roman" charset="0"/>
                          <a:ea typeface="Calibri" charset="0"/>
                          <a:cs typeface="Times New Roman" charset="0"/>
                        </a:rPr>
                        <a:t>.</a:t>
                      </a:r>
                      <a:r>
                        <a:rPr lang="id-ID" sz="1800" dirty="0">
                          <a:effectLst/>
                          <a:latin typeface="Times New Roman" charset="0"/>
                          <a:ea typeface="Calibri" charset="0"/>
                          <a:cs typeface="Times New Roman" charset="0"/>
                        </a:rPr>
                        <a:t>600</a:t>
                      </a:r>
                      <a:r>
                        <a:rPr lang="en-US" sz="1800" dirty="0">
                          <a:effectLst/>
                          <a:latin typeface="Times New Roman" charset="0"/>
                          <a:ea typeface="Calibri" charset="0"/>
                          <a:cs typeface="Times New Roman" charset="0"/>
                        </a:rPr>
                        <a:t>.</a:t>
                      </a:r>
                      <a:r>
                        <a:rPr lang="id-ID" sz="1800" dirty="0">
                          <a:effectLst/>
                          <a:latin typeface="Times New Roman" charset="0"/>
                          <a:ea typeface="Calibri" charset="0"/>
                          <a:cs typeface="Times New Roman" charset="0"/>
                        </a:rPr>
                        <a:t>000</a:t>
                      </a:r>
                      <a:endParaRPr lang="en-US" sz="1800" dirty="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b="1" dirty="0">
                          <a:effectLst/>
                          <a:latin typeface="Times New Roman" charset="0"/>
                          <a:ea typeface="Calibri" charset="0"/>
                          <a:cs typeface="Times New Roman" charset="0"/>
                        </a:rPr>
                        <a:t>11</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203</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200</a:t>
                      </a:r>
                      <a:r>
                        <a:rPr lang="en-US" sz="1800" b="1" dirty="0">
                          <a:effectLst/>
                          <a:latin typeface="Times New Roman" charset="0"/>
                          <a:ea typeface="Calibri" charset="0"/>
                          <a:cs typeface="Times New Roman" charset="0"/>
                        </a:rPr>
                        <a:t>.</a:t>
                      </a:r>
                      <a:r>
                        <a:rPr lang="id-ID" sz="1800" b="1" dirty="0">
                          <a:effectLst/>
                          <a:latin typeface="Times New Roman" charset="0"/>
                          <a:ea typeface="Calibri" charset="0"/>
                          <a:cs typeface="Times New Roman" charset="0"/>
                        </a:rPr>
                        <a:t>000</a:t>
                      </a:r>
                      <a:endParaRPr lang="en-US" sz="1800" b="1"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3"/>
                  </a:ext>
                </a:extLst>
              </a:tr>
              <a:tr h="370840">
                <a:tc>
                  <a:txBody>
                    <a:bodyPr/>
                    <a:lstStyle/>
                    <a:p>
                      <a:pPr marL="0" marR="0">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Total</a:t>
                      </a:r>
                      <a:endParaRPr lang="en-US" sz="1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26.922</a:t>
                      </a:r>
                      <a:endParaRPr lang="en-US" sz="1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 </a:t>
                      </a:r>
                      <a:endParaRPr lang="en-US" sz="1800" dirty="0">
                        <a:effectLst/>
                        <a:latin typeface="Calibri" charset="0"/>
                        <a:ea typeface="Calibri" charset="0"/>
                        <a:cs typeface="Times New Roman" charset="0"/>
                      </a:endParaRPr>
                    </a:p>
                  </a:txBody>
                  <a:tcPr marL="68580" marR="68580" marT="0" marB="0"/>
                </a:tc>
                <a:tc>
                  <a:txBody>
                    <a:bodyPr/>
                    <a:lstStyle/>
                    <a:p>
                      <a:pPr marL="0" marR="0" algn="r">
                        <a:lnSpc>
                          <a:spcPct val="115000"/>
                        </a:lnSpc>
                        <a:spcBef>
                          <a:spcPts val="0"/>
                        </a:spcBef>
                        <a:spcAft>
                          <a:spcPts val="1000"/>
                        </a:spcAft>
                      </a:pPr>
                      <a:r>
                        <a:rPr lang="id-ID" sz="1800" dirty="0">
                          <a:solidFill>
                            <a:srgbClr val="000000"/>
                          </a:solidFill>
                          <a:effectLst/>
                          <a:latin typeface="Times New Roman" charset="0"/>
                          <a:ea typeface="Calibri" charset="0"/>
                          <a:cs typeface="Times New Roman" charset="0"/>
                        </a:rPr>
                        <a:t> </a:t>
                      </a:r>
                      <a:endParaRPr lang="en-US" sz="1800" dirty="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dirty="0">
                          <a:solidFill>
                            <a:srgbClr val="000000"/>
                          </a:solidFill>
                          <a:effectLst/>
                          <a:latin typeface="Times New Roman" charset="0"/>
                          <a:ea typeface="Calibri" charset="0"/>
                          <a:cs typeface="Times New Roman" charset="0"/>
                        </a:rPr>
                        <a:t>229</a:t>
                      </a:r>
                      <a:r>
                        <a:rPr lang="en-US" sz="1800" dirty="0">
                          <a:solidFill>
                            <a:srgbClr val="000000"/>
                          </a:solidFill>
                          <a:effectLst/>
                          <a:latin typeface="Times New Roman" charset="0"/>
                          <a:ea typeface="Calibri" charset="0"/>
                          <a:cs typeface="Times New Roman" charset="0"/>
                        </a:rPr>
                        <a:t>.</a:t>
                      </a:r>
                      <a:r>
                        <a:rPr lang="id-ID" sz="1800" dirty="0">
                          <a:solidFill>
                            <a:srgbClr val="000000"/>
                          </a:solidFill>
                          <a:effectLst/>
                          <a:latin typeface="Times New Roman" charset="0"/>
                          <a:ea typeface="Calibri" charset="0"/>
                          <a:cs typeface="Times New Roman" charset="0"/>
                        </a:rPr>
                        <a:t>303</a:t>
                      </a:r>
                      <a:r>
                        <a:rPr lang="en-US" sz="1800" dirty="0">
                          <a:solidFill>
                            <a:srgbClr val="000000"/>
                          </a:solidFill>
                          <a:effectLst/>
                          <a:latin typeface="Times New Roman" charset="0"/>
                          <a:ea typeface="Calibri" charset="0"/>
                          <a:cs typeface="Times New Roman" charset="0"/>
                        </a:rPr>
                        <a:t>.</a:t>
                      </a:r>
                      <a:r>
                        <a:rPr lang="id-ID" sz="1800" dirty="0">
                          <a:solidFill>
                            <a:srgbClr val="000000"/>
                          </a:solidFill>
                          <a:effectLst/>
                          <a:latin typeface="Times New Roman" charset="0"/>
                          <a:ea typeface="Calibri" charset="0"/>
                          <a:cs typeface="Times New Roman" charset="0"/>
                        </a:rPr>
                        <a:t>720</a:t>
                      </a:r>
                      <a:r>
                        <a:rPr lang="en-US" sz="1800" dirty="0">
                          <a:solidFill>
                            <a:srgbClr val="000000"/>
                          </a:solidFill>
                          <a:effectLst/>
                          <a:latin typeface="Times New Roman" charset="0"/>
                          <a:ea typeface="Calibri" charset="0"/>
                          <a:cs typeface="Times New Roman" charset="0"/>
                        </a:rPr>
                        <a:t>.</a:t>
                      </a:r>
                      <a:r>
                        <a:rPr lang="id-ID" sz="1800" dirty="0">
                          <a:solidFill>
                            <a:srgbClr val="000000"/>
                          </a:solidFill>
                          <a:effectLst/>
                          <a:latin typeface="Times New Roman" charset="0"/>
                          <a:ea typeface="Calibri" charset="0"/>
                          <a:cs typeface="Times New Roman" charset="0"/>
                        </a:rPr>
                        <a:t>000</a:t>
                      </a:r>
                      <a:endParaRPr lang="en-US" sz="1800" dirty="0">
                        <a:effectLst/>
                        <a:latin typeface="Calibri" charset="0"/>
                        <a:ea typeface="Calibri" charset="0"/>
                        <a:cs typeface="Times New Roman" charset="0"/>
                      </a:endParaRPr>
                    </a:p>
                  </a:txBody>
                  <a:tcPr marL="68580" marR="68580" marT="0" marB="0" anchor="ctr"/>
                </a:tc>
                <a:tc>
                  <a:txBody>
                    <a:bodyPr/>
                    <a:lstStyle/>
                    <a:p>
                      <a:pPr marL="0" marR="0" algn="r">
                        <a:lnSpc>
                          <a:spcPct val="115000"/>
                        </a:lnSpc>
                        <a:spcBef>
                          <a:spcPts val="0"/>
                        </a:spcBef>
                        <a:spcAft>
                          <a:spcPts val="0"/>
                        </a:spcAft>
                      </a:pPr>
                      <a:r>
                        <a:rPr lang="id-ID" sz="1800" b="1" dirty="0">
                          <a:solidFill>
                            <a:srgbClr val="000000"/>
                          </a:solidFill>
                          <a:effectLst/>
                          <a:latin typeface="Times New Roman" charset="0"/>
                          <a:ea typeface="Calibri" charset="0"/>
                          <a:cs typeface="Times New Roman" charset="0"/>
                        </a:rPr>
                        <a:t>2</a:t>
                      </a:r>
                      <a:r>
                        <a:rPr lang="en-US" sz="1800" b="1" dirty="0">
                          <a:solidFill>
                            <a:srgbClr val="000000"/>
                          </a:solidFill>
                          <a:effectLst/>
                          <a:latin typeface="Times New Roman" charset="0"/>
                          <a:ea typeface="Calibri" charset="0"/>
                          <a:cs typeface="Times New Roman" charset="0"/>
                        </a:rPr>
                        <a:t>.</a:t>
                      </a:r>
                      <a:r>
                        <a:rPr lang="id-ID" sz="1800" b="1" dirty="0">
                          <a:solidFill>
                            <a:srgbClr val="000000"/>
                          </a:solidFill>
                          <a:effectLst/>
                          <a:latin typeface="Times New Roman" charset="0"/>
                          <a:ea typeface="Calibri" charset="0"/>
                          <a:cs typeface="Times New Roman" charset="0"/>
                        </a:rPr>
                        <a:t>751</a:t>
                      </a:r>
                      <a:r>
                        <a:rPr lang="en-US" sz="1800" b="1" dirty="0">
                          <a:solidFill>
                            <a:srgbClr val="000000"/>
                          </a:solidFill>
                          <a:effectLst/>
                          <a:latin typeface="Times New Roman" charset="0"/>
                          <a:ea typeface="Calibri" charset="0"/>
                          <a:cs typeface="Times New Roman" charset="0"/>
                        </a:rPr>
                        <a:t>.</a:t>
                      </a:r>
                      <a:r>
                        <a:rPr lang="id-ID" sz="1800" b="1" dirty="0">
                          <a:solidFill>
                            <a:srgbClr val="000000"/>
                          </a:solidFill>
                          <a:effectLst/>
                          <a:latin typeface="Times New Roman" charset="0"/>
                          <a:ea typeface="Calibri" charset="0"/>
                          <a:cs typeface="Times New Roman" charset="0"/>
                        </a:rPr>
                        <a:t>644</a:t>
                      </a:r>
                      <a:r>
                        <a:rPr lang="en-US" sz="1800" b="1" dirty="0">
                          <a:solidFill>
                            <a:srgbClr val="000000"/>
                          </a:solidFill>
                          <a:effectLst/>
                          <a:latin typeface="Times New Roman" charset="0"/>
                          <a:ea typeface="Calibri" charset="0"/>
                          <a:cs typeface="Times New Roman" charset="0"/>
                        </a:rPr>
                        <a:t>.</a:t>
                      </a:r>
                      <a:r>
                        <a:rPr lang="id-ID" sz="1800" b="1" dirty="0">
                          <a:solidFill>
                            <a:srgbClr val="000000"/>
                          </a:solidFill>
                          <a:effectLst/>
                          <a:latin typeface="Times New Roman" charset="0"/>
                          <a:ea typeface="Calibri" charset="0"/>
                          <a:cs typeface="Times New Roman" charset="0"/>
                        </a:rPr>
                        <a:t>640</a:t>
                      </a:r>
                      <a:r>
                        <a:rPr lang="en-US" sz="1800" b="1" dirty="0">
                          <a:solidFill>
                            <a:srgbClr val="000000"/>
                          </a:solidFill>
                          <a:effectLst/>
                          <a:latin typeface="Times New Roman" charset="0"/>
                          <a:ea typeface="Calibri" charset="0"/>
                          <a:cs typeface="Times New Roman" charset="0"/>
                        </a:rPr>
                        <a:t>.</a:t>
                      </a:r>
                      <a:r>
                        <a:rPr lang="id-ID" sz="1800" b="1" dirty="0">
                          <a:solidFill>
                            <a:srgbClr val="000000"/>
                          </a:solidFill>
                          <a:effectLst/>
                          <a:latin typeface="Times New Roman" charset="0"/>
                          <a:ea typeface="Calibri" charset="0"/>
                          <a:cs typeface="Times New Roman" charset="0"/>
                        </a:rPr>
                        <a:t>000</a:t>
                      </a:r>
                      <a:endParaRPr lang="en-US" sz="1800" b="1"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4"/>
                  </a:ext>
                </a:extLst>
              </a:tr>
            </a:tbl>
          </a:graphicData>
        </a:graphic>
      </p:graphicFrame>
      <p:sp>
        <p:nvSpPr>
          <p:cNvPr id="6" name="TextBox 5"/>
          <p:cNvSpPr txBox="1"/>
          <p:nvPr/>
        </p:nvSpPr>
        <p:spPr>
          <a:xfrm>
            <a:off x="1779746" y="5447345"/>
            <a:ext cx="6862776" cy="523220"/>
          </a:xfrm>
          <a:prstGeom prst="rect">
            <a:avLst/>
          </a:prstGeom>
          <a:noFill/>
        </p:spPr>
        <p:txBody>
          <a:bodyPr wrap="none" rtlCol="0">
            <a:spAutoFit/>
          </a:bodyPr>
          <a:lstStyle/>
          <a:p>
            <a:r>
              <a:rPr lang="id-ID" sz="1400" dirty="0"/>
              <a:t>)*Sumber Data Jumlah Pengawas Sekolah: </a:t>
            </a:r>
            <a:r>
              <a:rPr lang="id-ID" sz="1400" dirty="0" err="1"/>
              <a:t>Simtendik-Kemdikbud</a:t>
            </a:r>
            <a:r>
              <a:rPr lang="id-ID" sz="1400" dirty="0"/>
              <a:t> Tahun 2017</a:t>
            </a:r>
            <a:endParaRPr lang="en-US" sz="1400" dirty="0"/>
          </a:p>
          <a:p>
            <a:endParaRPr lang="en-US" sz="1400" dirty="0"/>
          </a:p>
        </p:txBody>
      </p:sp>
      <p:sp>
        <p:nvSpPr>
          <p:cNvPr id="3" name="Rectangle 2"/>
          <p:cNvSpPr/>
          <p:nvPr/>
        </p:nvSpPr>
        <p:spPr>
          <a:xfrm rot="19872803">
            <a:off x="3118265" y="2967335"/>
            <a:ext cx="595547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DRAFT USULAN….</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884667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983874"/>
            <a:ext cx="8911687" cy="754982"/>
          </a:xfrm>
          <a:solidFill>
            <a:srgbClr val="C00000"/>
          </a:solidFill>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a:ln/>
                <a:solidFill>
                  <a:schemeClr val="bg1"/>
                </a:solidFill>
              </a:rPr>
              <a:t>REKOMENDASI</a:t>
            </a:r>
            <a:endParaRPr lang="en-US" sz="4000" b="1" dirty="0">
              <a:ln/>
              <a:solidFill>
                <a:schemeClr val="bg1"/>
              </a:solidFill>
            </a:endParaRPr>
          </a:p>
        </p:txBody>
      </p:sp>
      <p:sp>
        <p:nvSpPr>
          <p:cNvPr id="3" name="Content Placeholder 2"/>
          <p:cNvSpPr>
            <a:spLocks noGrp="1"/>
          </p:cNvSpPr>
          <p:nvPr>
            <p:ph idx="1"/>
          </p:nvPr>
        </p:nvSpPr>
        <p:spPr>
          <a:xfrm>
            <a:off x="2589212" y="1743859"/>
            <a:ext cx="8915400" cy="3777622"/>
          </a:xfrm>
          <a:solidFill>
            <a:schemeClr val="accent5">
              <a:lumMod val="50000"/>
            </a:schemeClr>
          </a:solidFill>
        </p:spPr>
        <p:txBody>
          <a:bodyPr>
            <a:normAutofit/>
          </a:bodyPr>
          <a:lstStyle/>
          <a:p>
            <a:pPr algn="just"/>
            <a:r>
              <a:rPr lang="en-US" sz="2800" dirty="0" err="1">
                <a:solidFill>
                  <a:schemeClr val="bg1"/>
                </a:solidFill>
              </a:rPr>
              <a:t>Regulasi</a:t>
            </a:r>
            <a:r>
              <a:rPr lang="en-US" sz="2800" dirty="0">
                <a:solidFill>
                  <a:schemeClr val="bg1"/>
                </a:solidFill>
              </a:rPr>
              <a:t> </a:t>
            </a:r>
            <a:r>
              <a:rPr lang="en-US" sz="2800" dirty="0" err="1">
                <a:solidFill>
                  <a:schemeClr val="bg1"/>
                </a:solidFill>
              </a:rPr>
              <a:t>terkait</a:t>
            </a:r>
            <a:r>
              <a:rPr lang="en-US" sz="2800" dirty="0">
                <a:solidFill>
                  <a:schemeClr val="bg1"/>
                </a:solidFill>
              </a:rPr>
              <a:t> </a:t>
            </a:r>
            <a:r>
              <a:rPr lang="en-US" sz="2800" dirty="0" err="1">
                <a:solidFill>
                  <a:schemeClr val="bg1"/>
                </a:solidFill>
              </a:rPr>
              <a:t>dengan</a:t>
            </a:r>
            <a:r>
              <a:rPr lang="en-US" sz="2800" dirty="0">
                <a:solidFill>
                  <a:schemeClr val="bg1"/>
                </a:solidFill>
              </a:rPr>
              <a:t> </a:t>
            </a:r>
            <a:r>
              <a:rPr lang="en-US" sz="2800" dirty="0" err="1">
                <a:solidFill>
                  <a:schemeClr val="bg1"/>
                </a:solidFill>
              </a:rPr>
              <a:t>besaran</a:t>
            </a:r>
            <a:r>
              <a:rPr lang="en-US" sz="2800" dirty="0">
                <a:solidFill>
                  <a:schemeClr val="bg1"/>
                </a:solidFill>
              </a:rPr>
              <a:t> </a:t>
            </a:r>
            <a:r>
              <a:rPr lang="en-US" sz="2800" dirty="0" err="1">
                <a:solidFill>
                  <a:schemeClr val="bg1"/>
                </a:solidFill>
              </a:rPr>
              <a:t>tunjangan</a:t>
            </a:r>
            <a:r>
              <a:rPr lang="en-US" sz="2800" dirty="0">
                <a:solidFill>
                  <a:schemeClr val="bg1"/>
                </a:solidFill>
              </a:rPr>
              <a:t> </a:t>
            </a:r>
            <a:r>
              <a:rPr lang="en-US" sz="2800" dirty="0" err="1">
                <a:solidFill>
                  <a:schemeClr val="bg1"/>
                </a:solidFill>
              </a:rPr>
              <a:t>profesi</a:t>
            </a:r>
            <a:r>
              <a:rPr lang="en-US" sz="2800" dirty="0">
                <a:solidFill>
                  <a:schemeClr val="bg1"/>
                </a:solidFill>
              </a:rPr>
              <a:t> </a:t>
            </a:r>
            <a:r>
              <a:rPr lang="en-US" sz="2800" dirty="0" err="1">
                <a:solidFill>
                  <a:schemeClr val="bg1"/>
                </a:solidFill>
              </a:rPr>
              <a:t>Pengawas</a:t>
            </a:r>
            <a:r>
              <a:rPr lang="en-US" sz="2800" dirty="0">
                <a:solidFill>
                  <a:schemeClr val="bg1"/>
                </a:solidFill>
              </a:rPr>
              <a:t> </a:t>
            </a:r>
            <a:r>
              <a:rPr lang="en-US" sz="2800" dirty="0" err="1">
                <a:solidFill>
                  <a:schemeClr val="bg1"/>
                </a:solidFill>
              </a:rPr>
              <a:t>Satuan</a:t>
            </a:r>
            <a:r>
              <a:rPr lang="en-US" sz="2800" dirty="0">
                <a:solidFill>
                  <a:schemeClr val="bg1"/>
                </a:solidFill>
              </a:rPr>
              <a:t> </a:t>
            </a:r>
            <a:r>
              <a:rPr lang="en-US" sz="2800" dirty="0" err="1">
                <a:solidFill>
                  <a:schemeClr val="bg1"/>
                </a:solidFill>
              </a:rPr>
              <a:t>Pendidikan</a:t>
            </a:r>
            <a:r>
              <a:rPr lang="en-US" sz="2800" dirty="0">
                <a:solidFill>
                  <a:schemeClr val="bg1"/>
                </a:solidFill>
              </a:rPr>
              <a:t> </a:t>
            </a:r>
            <a:r>
              <a:rPr lang="en-US" sz="2800" dirty="0" err="1">
                <a:solidFill>
                  <a:schemeClr val="bg1"/>
                </a:solidFill>
              </a:rPr>
              <a:t>harus</a:t>
            </a:r>
            <a:r>
              <a:rPr lang="en-US" sz="2800" dirty="0">
                <a:solidFill>
                  <a:schemeClr val="bg1"/>
                </a:solidFill>
              </a:rPr>
              <a:t> </a:t>
            </a:r>
            <a:r>
              <a:rPr lang="en-US" sz="2800" dirty="0" err="1">
                <a:solidFill>
                  <a:schemeClr val="bg1"/>
                </a:solidFill>
              </a:rPr>
              <a:t>sudah</a:t>
            </a:r>
            <a:r>
              <a:rPr lang="en-US" sz="2800" dirty="0">
                <a:solidFill>
                  <a:schemeClr val="bg1"/>
                </a:solidFill>
              </a:rPr>
              <a:t> </a:t>
            </a:r>
            <a:r>
              <a:rPr lang="en-US" sz="2800" dirty="0" err="1">
                <a:solidFill>
                  <a:schemeClr val="bg1"/>
                </a:solidFill>
              </a:rPr>
              <a:t>ditetapkan</a:t>
            </a:r>
            <a:r>
              <a:rPr lang="en-US" sz="2800" dirty="0">
                <a:solidFill>
                  <a:schemeClr val="bg1"/>
                </a:solidFill>
              </a:rPr>
              <a:t> paling </a:t>
            </a:r>
            <a:r>
              <a:rPr lang="en-US" sz="2800" dirty="0" err="1">
                <a:solidFill>
                  <a:schemeClr val="bg1"/>
                </a:solidFill>
              </a:rPr>
              <a:t>lambat</a:t>
            </a:r>
            <a:r>
              <a:rPr lang="en-US" sz="2800" dirty="0">
                <a:solidFill>
                  <a:schemeClr val="bg1"/>
                </a:solidFill>
              </a:rPr>
              <a:t> 2 November 2019, </a:t>
            </a:r>
            <a:r>
              <a:rPr lang="en-US" sz="2800" dirty="0" err="1">
                <a:solidFill>
                  <a:schemeClr val="bg1"/>
                </a:solidFill>
              </a:rPr>
              <a:t>sehingga</a:t>
            </a:r>
            <a:r>
              <a:rPr lang="en-US" sz="2800" dirty="0">
                <a:solidFill>
                  <a:schemeClr val="bg1"/>
                </a:solidFill>
              </a:rPr>
              <a:t> </a:t>
            </a:r>
            <a:r>
              <a:rPr lang="en-US" sz="2800" dirty="0" err="1">
                <a:solidFill>
                  <a:schemeClr val="bg1"/>
                </a:solidFill>
              </a:rPr>
              <a:t>mulai</a:t>
            </a:r>
            <a:r>
              <a:rPr lang="en-US" sz="2800" dirty="0">
                <a:solidFill>
                  <a:schemeClr val="bg1"/>
                </a:solidFill>
              </a:rPr>
              <a:t> November 2019 </a:t>
            </a:r>
            <a:r>
              <a:rPr lang="en-US" sz="2800" dirty="0" err="1">
                <a:solidFill>
                  <a:schemeClr val="bg1"/>
                </a:solidFill>
              </a:rPr>
              <a:t>pengawas</a:t>
            </a:r>
            <a:r>
              <a:rPr lang="en-US" sz="2800" dirty="0">
                <a:solidFill>
                  <a:schemeClr val="bg1"/>
                </a:solidFill>
              </a:rPr>
              <a:t> </a:t>
            </a:r>
            <a:r>
              <a:rPr lang="en-US" sz="2800" dirty="0" err="1">
                <a:solidFill>
                  <a:schemeClr val="bg1"/>
                </a:solidFill>
              </a:rPr>
              <a:t>sekolah</a:t>
            </a:r>
            <a:r>
              <a:rPr lang="en-US" sz="2800" dirty="0">
                <a:solidFill>
                  <a:schemeClr val="bg1"/>
                </a:solidFill>
              </a:rPr>
              <a:t> </a:t>
            </a:r>
            <a:r>
              <a:rPr lang="en-US" sz="2800" dirty="0" err="1">
                <a:solidFill>
                  <a:schemeClr val="bg1"/>
                </a:solidFill>
              </a:rPr>
              <a:t>sudah</a:t>
            </a:r>
            <a:r>
              <a:rPr lang="en-US" sz="2800" dirty="0">
                <a:solidFill>
                  <a:schemeClr val="bg1"/>
                </a:solidFill>
              </a:rPr>
              <a:t> </a:t>
            </a:r>
            <a:r>
              <a:rPr lang="en-US" sz="2800" dirty="0" err="1">
                <a:solidFill>
                  <a:schemeClr val="bg1"/>
                </a:solidFill>
              </a:rPr>
              <a:t>menerima</a:t>
            </a:r>
            <a:r>
              <a:rPr lang="en-US" sz="2800" dirty="0">
                <a:solidFill>
                  <a:schemeClr val="bg1"/>
                </a:solidFill>
              </a:rPr>
              <a:t> </a:t>
            </a:r>
            <a:r>
              <a:rPr lang="en-US" sz="2800" dirty="0" err="1">
                <a:solidFill>
                  <a:schemeClr val="bg1"/>
                </a:solidFill>
              </a:rPr>
              <a:t>tunjangan</a:t>
            </a:r>
            <a:r>
              <a:rPr lang="en-US" sz="2800" dirty="0">
                <a:solidFill>
                  <a:schemeClr val="bg1"/>
                </a:solidFill>
              </a:rPr>
              <a:t> </a:t>
            </a:r>
            <a:r>
              <a:rPr lang="en-US" sz="2800" dirty="0" err="1">
                <a:solidFill>
                  <a:schemeClr val="bg1"/>
                </a:solidFill>
              </a:rPr>
              <a:t>Pengawas</a:t>
            </a:r>
            <a:r>
              <a:rPr lang="en-US" sz="2800" dirty="0">
                <a:solidFill>
                  <a:schemeClr val="bg1"/>
                </a:solidFill>
              </a:rPr>
              <a:t> </a:t>
            </a:r>
            <a:r>
              <a:rPr lang="en-US" sz="2800" dirty="0" err="1">
                <a:solidFill>
                  <a:schemeClr val="bg1"/>
                </a:solidFill>
              </a:rPr>
              <a:t>Satuan</a:t>
            </a:r>
            <a:r>
              <a:rPr lang="en-US" sz="2800" dirty="0">
                <a:solidFill>
                  <a:schemeClr val="bg1"/>
                </a:solidFill>
              </a:rPr>
              <a:t> </a:t>
            </a:r>
            <a:r>
              <a:rPr lang="en-US" sz="2800" dirty="0" err="1">
                <a:solidFill>
                  <a:schemeClr val="bg1"/>
                </a:solidFill>
              </a:rPr>
              <a:t>Pendidikan</a:t>
            </a:r>
            <a:r>
              <a:rPr lang="en-US" sz="2800" dirty="0">
                <a:solidFill>
                  <a:schemeClr val="bg1"/>
                </a:solidFill>
              </a:rPr>
              <a:t> </a:t>
            </a:r>
            <a:r>
              <a:rPr lang="en-US" sz="2800" dirty="0" err="1">
                <a:solidFill>
                  <a:schemeClr val="bg1"/>
                </a:solidFill>
              </a:rPr>
              <a:t>sebagai</a:t>
            </a:r>
            <a:r>
              <a:rPr lang="en-US" sz="2800" dirty="0">
                <a:solidFill>
                  <a:schemeClr val="bg1"/>
                </a:solidFill>
              </a:rPr>
              <a:t> </a:t>
            </a:r>
            <a:r>
              <a:rPr lang="en-US" sz="2800" dirty="0" err="1">
                <a:solidFill>
                  <a:schemeClr val="bg1"/>
                </a:solidFill>
              </a:rPr>
              <a:t>pengganti</a:t>
            </a:r>
            <a:r>
              <a:rPr lang="en-US" sz="2800" dirty="0">
                <a:solidFill>
                  <a:schemeClr val="bg1"/>
                </a:solidFill>
              </a:rPr>
              <a:t> </a:t>
            </a:r>
            <a:r>
              <a:rPr lang="en-US" sz="2800" dirty="0" err="1">
                <a:solidFill>
                  <a:schemeClr val="bg1"/>
                </a:solidFill>
              </a:rPr>
              <a:t>tunjangan</a:t>
            </a:r>
            <a:r>
              <a:rPr lang="en-US" sz="2800" dirty="0">
                <a:solidFill>
                  <a:schemeClr val="bg1"/>
                </a:solidFill>
              </a:rPr>
              <a:t> </a:t>
            </a:r>
            <a:r>
              <a:rPr lang="en-US" sz="2800" dirty="0" err="1">
                <a:solidFill>
                  <a:schemeClr val="bg1"/>
                </a:solidFill>
              </a:rPr>
              <a:t>profesi</a:t>
            </a:r>
            <a:r>
              <a:rPr lang="en-US" sz="2800" dirty="0">
                <a:solidFill>
                  <a:schemeClr val="bg1"/>
                </a:solidFill>
              </a:rPr>
              <a:t> guru. </a:t>
            </a:r>
          </a:p>
        </p:txBody>
      </p:sp>
    </p:spTree>
    <p:extLst>
      <p:ext uri="{BB962C8B-B14F-4D97-AF65-F5344CB8AC3E}">
        <p14:creationId xmlns:p14="http://schemas.microsoft.com/office/powerpoint/2010/main" val="111486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a:extLst>
              <a:ext uri="{FF2B5EF4-FFF2-40B4-BE49-F238E27FC236}">
                <a16:creationId xmlns:a16="http://schemas.microsoft.com/office/drawing/2014/main" xmlns="" id="{877EB664-72E0-4D99-8D0F-6345CCB741E4}"/>
              </a:ext>
            </a:extLst>
          </p:cNvPr>
          <p:cNvSpPr>
            <a:spLocks noGrp="1" noChangeArrowheads="1"/>
          </p:cNvSpPr>
          <p:nvPr>
            <p:ph type="title"/>
          </p:nvPr>
        </p:nvSpPr>
        <p:spPr>
          <a:xfrm>
            <a:off x="1631951" y="144464"/>
            <a:ext cx="8950325" cy="928687"/>
          </a:xfrm>
          <a:solidFill>
            <a:schemeClr val="accent4">
              <a:lumMod val="20000"/>
              <a:lumOff val="80000"/>
            </a:schemeClr>
          </a:solidFill>
        </p:spPr>
        <p:txBody>
          <a:bodyPr>
            <a:noAutofit/>
          </a:bodyPr>
          <a:lstStyle/>
          <a:p>
            <a:pPr eaLnBrk="1" hangingPunct="1">
              <a:defRPr/>
            </a:pPr>
            <a:r>
              <a:rPr lang="en-US" sz="1400" dirty="0">
                <a:latin typeface="Arial Black" panose="020B0A04020102020204" pitchFamily="34" charset="0"/>
              </a:rPr>
              <a:t>STRUKTUR ORGANISASI</a:t>
            </a:r>
            <a:br>
              <a:rPr lang="en-US" sz="1400" dirty="0">
                <a:latin typeface="Arial Black" panose="020B0A04020102020204" pitchFamily="34" charset="0"/>
              </a:rPr>
            </a:br>
            <a:r>
              <a:rPr lang="en-US" sz="1400" dirty="0">
                <a:latin typeface="Arial Black" panose="020B0A04020102020204" pitchFamily="34" charset="0"/>
              </a:rPr>
              <a:t>DIREKTORAT </a:t>
            </a:r>
            <a:r>
              <a:rPr lang="id-ID" sz="1400" dirty="0">
                <a:latin typeface="Arial Black" panose="020B0A04020102020204" pitchFamily="34" charset="0"/>
              </a:rPr>
              <a:t>PEMBINAAN </a:t>
            </a:r>
            <a:r>
              <a:rPr lang="en-US" sz="1400" dirty="0">
                <a:latin typeface="Arial Black" panose="020B0A04020102020204" pitchFamily="34" charset="0"/>
              </a:rPr>
              <a:t>TENAGA KEPENDIDIKAN PENDIDIKAN DASAR DAN MENENGAH</a:t>
            </a:r>
            <a:br>
              <a:rPr lang="en-US" sz="1400" dirty="0">
                <a:latin typeface="Arial Black" panose="020B0A04020102020204" pitchFamily="34" charset="0"/>
              </a:rPr>
            </a:br>
            <a:r>
              <a:rPr lang="en-US" sz="1400" dirty="0">
                <a:latin typeface="Arial Black" panose="020B0A04020102020204" pitchFamily="34" charset="0"/>
              </a:rPr>
              <a:t>DIREKTORAT JENDERAL GURU DAN TENAGA KEPENDIDIKAN</a:t>
            </a:r>
            <a:br>
              <a:rPr lang="en-US" sz="1400" dirty="0">
                <a:latin typeface="Arial Black" panose="020B0A04020102020204" pitchFamily="34" charset="0"/>
              </a:rPr>
            </a:br>
            <a:r>
              <a:rPr lang="en-US" sz="1400" dirty="0">
                <a:latin typeface="Arial Black" panose="020B0A04020102020204" pitchFamily="34" charset="0"/>
              </a:rPr>
              <a:t>KEMENTERIAN PENDIDIKAN DAN KEBUDAYAAN </a:t>
            </a:r>
            <a:endParaRPr lang="en-US" sz="1400" noProof="1">
              <a:latin typeface="Arial Black" panose="020B0A04020102020204" pitchFamily="34" charset="0"/>
            </a:endParaRPr>
          </a:p>
        </p:txBody>
      </p:sp>
      <p:grpSp>
        <p:nvGrpSpPr>
          <p:cNvPr id="82947" name="Group 3">
            <a:extLst>
              <a:ext uri="{FF2B5EF4-FFF2-40B4-BE49-F238E27FC236}">
                <a16:creationId xmlns:a16="http://schemas.microsoft.com/office/drawing/2014/main" xmlns="" id="{5E464672-3595-4305-81C3-331D4E38D7DA}"/>
              </a:ext>
            </a:extLst>
          </p:cNvPr>
          <p:cNvGrpSpPr>
            <a:grpSpLocks/>
          </p:cNvGrpSpPr>
          <p:nvPr/>
        </p:nvGrpSpPr>
        <p:grpSpPr bwMode="auto">
          <a:xfrm>
            <a:off x="1897064" y="1214438"/>
            <a:ext cx="7081837" cy="5029200"/>
            <a:chOff x="144" y="768"/>
            <a:chExt cx="5328" cy="3408"/>
          </a:xfrm>
        </p:grpSpPr>
        <p:sp>
          <p:nvSpPr>
            <p:cNvPr id="82958" name="AutoShape 4">
              <a:extLst>
                <a:ext uri="{FF2B5EF4-FFF2-40B4-BE49-F238E27FC236}">
                  <a16:creationId xmlns:a16="http://schemas.microsoft.com/office/drawing/2014/main" xmlns="" id="{D1ECBF9E-A1F4-4511-8521-AA3CCD5E6CF4}"/>
                </a:ext>
              </a:extLst>
            </p:cNvPr>
            <p:cNvSpPr>
              <a:spLocks noChangeArrowheads="1"/>
            </p:cNvSpPr>
            <p:nvPr/>
          </p:nvSpPr>
          <p:spPr bwMode="auto">
            <a:xfrm>
              <a:off x="2352" y="768"/>
              <a:ext cx="960" cy="528"/>
            </a:xfrm>
            <a:prstGeom prst="roundRect">
              <a:avLst>
                <a:gd name="adj" fmla="val 16667"/>
              </a:avLst>
            </a:prstGeom>
            <a:solidFill>
              <a:srgbClr val="FFFF99"/>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id-ID" sz="1600" b="1">
                  <a:solidFill>
                    <a:srgbClr val="000066"/>
                  </a:solidFill>
                  <a:latin typeface="Verdana" panose="020B0604030504040204" pitchFamily="34" charset="0"/>
                </a:rPr>
                <a:t>DIREKTUR</a:t>
              </a:r>
              <a:endParaRPr lang="en-US" altLang="id-ID" sz="1600" b="1" noProof="1">
                <a:solidFill>
                  <a:srgbClr val="000066"/>
                </a:solidFill>
                <a:latin typeface="Verdana" panose="020B0604030504040204" pitchFamily="34" charset="0"/>
              </a:endParaRPr>
            </a:p>
          </p:txBody>
        </p:sp>
        <p:sp>
          <p:nvSpPr>
            <p:cNvPr id="82959" name="AutoShape 5">
              <a:extLst>
                <a:ext uri="{FF2B5EF4-FFF2-40B4-BE49-F238E27FC236}">
                  <a16:creationId xmlns:a16="http://schemas.microsoft.com/office/drawing/2014/main" xmlns="" id="{BA1BE35E-D620-4E2C-B3FA-C9632060B572}"/>
                </a:ext>
              </a:extLst>
            </p:cNvPr>
            <p:cNvSpPr>
              <a:spLocks noChangeArrowheads="1"/>
            </p:cNvSpPr>
            <p:nvPr/>
          </p:nvSpPr>
          <p:spPr bwMode="auto">
            <a:xfrm>
              <a:off x="3552" y="1392"/>
              <a:ext cx="960" cy="528"/>
            </a:xfrm>
            <a:prstGeom prst="roundRect">
              <a:avLst>
                <a:gd name="adj" fmla="val 16667"/>
              </a:avLst>
            </a:prstGeom>
            <a:solidFill>
              <a:schemeClr val="accent1"/>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1300" b="1">
                  <a:solidFill>
                    <a:srgbClr val="FFFFFF"/>
                  </a:solidFill>
                  <a:latin typeface="Verdana" panose="020B0604030504040204" pitchFamily="34" charset="0"/>
                </a:rPr>
                <a:t>SUBBAG</a:t>
              </a:r>
            </a:p>
            <a:p>
              <a:pPr algn="r" eaLnBrk="1" hangingPunct="1">
                <a:spcBef>
                  <a:spcPct val="0"/>
                </a:spcBef>
                <a:buFontTx/>
                <a:buNone/>
              </a:pPr>
              <a:r>
                <a:rPr lang="en-US" altLang="id-ID" sz="1300" b="1">
                  <a:solidFill>
                    <a:srgbClr val="FFFFFF"/>
                  </a:solidFill>
                  <a:latin typeface="Verdana" panose="020B0604030504040204" pitchFamily="34" charset="0"/>
                </a:rPr>
                <a:t>TATA USAHA</a:t>
              </a:r>
              <a:endParaRPr lang="en-US" altLang="id-ID" sz="1300" b="1" noProof="1">
                <a:solidFill>
                  <a:srgbClr val="FFFFFF"/>
                </a:solidFill>
                <a:latin typeface="Verdana" panose="020B0604030504040204" pitchFamily="34" charset="0"/>
              </a:endParaRPr>
            </a:p>
          </p:txBody>
        </p:sp>
        <p:sp>
          <p:nvSpPr>
            <p:cNvPr id="120838" name="AutoShape 6">
              <a:extLst>
                <a:ext uri="{FF2B5EF4-FFF2-40B4-BE49-F238E27FC236}">
                  <a16:creationId xmlns:a16="http://schemas.microsoft.com/office/drawing/2014/main" xmlns="" id="{1CBDEFEC-38AB-44FA-A139-F1A9241100F1}"/>
                </a:ext>
              </a:extLst>
            </p:cNvPr>
            <p:cNvSpPr>
              <a:spLocks noChangeArrowheads="1"/>
            </p:cNvSpPr>
            <p:nvPr/>
          </p:nvSpPr>
          <p:spPr bwMode="auto">
            <a:xfrm>
              <a:off x="4416" y="2208"/>
              <a:ext cx="1056" cy="526"/>
            </a:xfrm>
            <a:prstGeom prst="roundRect">
              <a:avLst>
                <a:gd name="adj" fmla="val 16667"/>
              </a:avLst>
            </a:prstGeom>
            <a:solidFill>
              <a:srgbClr val="FF6600"/>
            </a:solidFill>
            <a:ln w="28575">
              <a:solidFill>
                <a:schemeClr val="tx1"/>
              </a:solidFill>
              <a:round/>
              <a:headEnd/>
              <a:tailEnd type="triangle"/>
            </a:ln>
            <a:effectLst>
              <a:outerShdw dist="107763" dir="2700000" algn="ctr" rotWithShape="0">
                <a:schemeClr val="bg2">
                  <a:alpha val="50000"/>
                </a:schemeClr>
              </a:outerShdw>
            </a:effectLst>
          </p:spPr>
          <p:txBody>
            <a:bodyPr wrap="none" anchor="ctr"/>
            <a:lstStyle/>
            <a:p>
              <a:pPr algn="r" eaLnBrk="1" hangingPunct="1">
                <a:defRPr/>
              </a:pPr>
              <a:r>
                <a:rPr lang="en-US" sz="1050" b="1" dirty="0">
                  <a:solidFill>
                    <a:srgbClr val="FFFFFF"/>
                  </a:solidFill>
                  <a:latin typeface="Arial Narrow" panose="020B0606020202030204" pitchFamily="34" charset="0"/>
                </a:rPr>
                <a:t>SUBDIT KESEJAHTERAAN,</a:t>
              </a:r>
            </a:p>
            <a:p>
              <a:pPr algn="r" eaLnBrk="1" hangingPunct="1">
                <a:defRPr/>
              </a:pPr>
              <a:r>
                <a:rPr lang="en-US" sz="1050" b="1" dirty="0">
                  <a:solidFill>
                    <a:srgbClr val="FFFFFF"/>
                  </a:solidFill>
                  <a:latin typeface="Arial Narrow" panose="020B0606020202030204" pitchFamily="34" charset="0"/>
                </a:rPr>
                <a:t> PENGHARGAAN DAN </a:t>
              </a:r>
            </a:p>
            <a:p>
              <a:pPr algn="r" eaLnBrk="1" hangingPunct="1">
                <a:defRPr/>
              </a:pPr>
              <a:r>
                <a:rPr lang="en-US" sz="1050" b="1" dirty="0">
                  <a:solidFill>
                    <a:srgbClr val="FFFFFF"/>
                  </a:solidFill>
                  <a:latin typeface="Arial Narrow" panose="020B0606020202030204" pitchFamily="34" charset="0"/>
                </a:rPr>
                <a:t>PERLINDUNGAN</a:t>
              </a:r>
            </a:p>
          </p:txBody>
        </p:sp>
        <p:sp>
          <p:nvSpPr>
            <p:cNvPr id="82961" name="AutoShape 7">
              <a:extLst>
                <a:ext uri="{FF2B5EF4-FFF2-40B4-BE49-F238E27FC236}">
                  <a16:creationId xmlns:a16="http://schemas.microsoft.com/office/drawing/2014/main" xmlns="" id="{AE704E4B-F6E7-4A76-B5DE-267A5A9D3D2D}"/>
                </a:ext>
              </a:extLst>
            </p:cNvPr>
            <p:cNvSpPr>
              <a:spLocks noChangeArrowheads="1"/>
            </p:cNvSpPr>
            <p:nvPr/>
          </p:nvSpPr>
          <p:spPr bwMode="auto">
            <a:xfrm>
              <a:off x="3024" y="2208"/>
              <a:ext cx="1056" cy="526"/>
            </a:xfrm>
            <a:prstGeom prst="roundRect">
              <a:avLst>
                <a:gd name="adj" fmla="val 16667"/>
              </a:avLst>
            </a:prstGeom>
            <a:solidFill>
              <a:srgbClr val="FF0000"/>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1000" b="1">
                  <a:solidFill>
                    <a:schemeClr val="bg1"/>
                  </a:solidFill>
                  <a:latin typeface="Arial Narrow" panose="020B0606020202030204" pitchFamily="34" charset="0"/>
                </a:rPr>
                <a:t>SUBDIT </a:t>
              </a:r>
            </a:p>
            <a:p>
              <a:pPr algn="r" eaLnBrk="1" hangingPunct="1">
                <a:spcBef>
                  <a:spcPct val="0"/>
                </a:spcBef>
                <a:buFontTx/>
                <a:buNone/>
              </a:pPr>
              <a:r>
                <a:rPr lang="en-US" altLang="id-ID" sz="1000" b="1">
                  <a:solidFill>
                    <a:schemeClr val="bg1"/>
                  </a:solidFill>
                  <a:latin typeface="Arial Narrow" panose="020B0606020202030204" pitchFamily="34" charset="0"/>
                </a:rPr>
                <a:t>PENILAIAN KINERJA </a:t>
              </a:r>
            </a:p>
            <a:p>
              <a:pPr algn="r" eaLnBrk="1" hangingPunct="1">
                <a:spcBef>
                  <a:spcPct val="0"/>
                </a:spcBef>
                <a:buFontTx/>
                <a:buNone/>
              </a:pPr>
              <a:r>
                <a:rPr lang="en-US" altLang="id-ID" sz="1000" b="1">
                  <a:solidFill>
                    <a:schemeClr val="bg1"/>
                  </a:solidFill>
                  <a:latin typeface="Arial Narrow" panose="020B0606020202030204" pitchFamily="34" charset="0"/>
                </a:rPr>
                <a:t>DAN PENGEMBANGAN </a:t>
              </a:r>
            </a:p>
            <a:p>
              <a:pPr algn="r" eaLnBrk="1" hangingPunct="1">
                <a:spcBef>
                  <a:spcPct val="0"/>
                </a:spcBef>
                <a:buFontTx/>
                <a:buNone/>
              </a:pPr>
              <a:r>
                <a:rPr lang="en-US" altLang="id-ID" sz="1000" b="1">
                  <a:solidFill>
                    <a:schemeClr val="bg1"/>
                  </a:solidFill>
                  <a:latin typeface="Arial Narrow" panose="020B0606020202030204" pitchFamily="34" charset="0"/>
                </a:rPr>
                <a:t>KARIR</a:t>
              </a:r>
            </a:p>
          </p:txBody>
        </p:sp>
        <p:sp>
          <p:nvSpPr>
            <p:cNvPr id="82962" name="AutoShape 8">
              <a:extLst>
                <a:ext uri="{FF2B5EF4-FFF2-40B4-BE49-F238E27FC236}">
                  <a16:creationId xmlns:a16="http://schemas.microsoft.com/office/drawing/2014/main" xmlns="" id="{04DF44EE-0C79-4ED5-8BAA-2C590978EFF7}"/>
                </a:ext>
              </a:extLst>
            </p:cNvPr>
            <p:cNvSpPr>
              <a:spLocks noChangeArrowheads="1"/>
            </p:cNvSpPr>
            <p:nvPr/>
          </p:nvSpPr>
          <p:spPr bwMode="auto">
            <a:xfrm>
              <a:off x="1632" y="2208"/>
              <a:ext cx="1104" cy="526"/>
            </a:xfrm>
            <a:prstGeom prst="roundRect">
              <a:avLst>
                <a:gd name="adj" fmla="val 16667"/>
              </a:avLst>
            </a:prstGeom>
            <a:solidFill>
              <a:srgbClr val="FF99CC"/>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800" b="1">
                  <a:solidFill>
                    <a:srgbClr val="000066"/>
                  </a:solidFill>
                  <a:latin typeface="Arial Narrow" panose="020B0606020202030204" pitchFamily="34" charset="0"/>
                </a:rPr>
                <a:t>SUBDIT</a:t>
              </a:r>
              <a:endParaRPr lang="id-ID" altLang="id-ID" sz="800" b="1">
                <a:solidFill>
                  <a:srgbClr val="000066"/>
                </a:solidFill>
                <a:latin typeface="Arial Narrow" panose="020B0606020202030204" pitchFamily="34" charset="0"/>
              </a:endParaRPr>
            </a:p>
            <a:p>
              <a:pPr algn="r" eaLnBrk="1" hangingPunct="1">
                <a:spcBef>
                  <a:spcPct val="0"/>
                </a:spcBef>
                <a:buFontTx/>
                <a:buNone/>
              </a:pPr>
              <a:r>
                <a:rPr lang="en-US" altLang="id-ID" sz="800" b="1">
                  <a:solidFill>
                    <a:srgbClr val="000066"/>
                  </a:solidFill>
                  <a:latin typeface="Arial Narrow" panose="020B0606020202030204" pitchFamily="34" charset="0"/>
                </a:rPr>
                <a:t>PERENCANAAN KEBUTUHAN, </a:t>
              </a:r>
            </a:p>
            <a:p>
              <a:pPr algn="r" eaLnBrk="1" hangingPunct="1">
                <a:spcBef>
                  <a:spcPct val="0"/>
                </a:spcBef>
                <a:buFontTx/>
                <a:buNone/>
              </a:pPr>
              <a:r>
                <a:rPr lang="en-US" altLang="id-ID" sz="800" b="1">
                  <a:solidFill>
                    <a:srgbClr val="000066"/>
                  </a:solidFill>
                  <a:latin typeface="Arial Narrow" panose="020B0606020202030204" pitchFamily="34" charset="0"/>
                </a:rPr>
                <a:t>PENINGKATAN KUALIFIKASI </a:t>
              </a:r>
            </a:p>
            <a:p>
              <a:pPr algn="r" eaLnBrk="1" hangingPunct="1">
                <a:spcBef>
                  <a:spcPct val="0"/>
                </a:spcBef>
                <a:buFontTx/>
                <a:buNone/>
              </a:pPr>
              <a:r>
                <a:rPr lang="en-US" altLang="id-ID" sz="800" b="1">
                  <a:solidFill>
                    <a:srgbClr val="000066"/>
                  </a:solidFill>
                  <a:latin typeface="Arial Narrow" panose="020B0606020202030204" pitchFamily="34" charset="0"/>
                </a:rPr>
                <a:t>DAN KOMPETENSI</a:t>
              </a:r>
            </a:p>
          </p:txBody>
        </p:sp>
        <p:sp>
          <p:nvSpPr>
            <p:cNvPr id="82963" name="AutoShape 9">
              <a:extLst>
                <a:ext uri="{FF2B5EF4-FFF2-40B4-BE49-F238E27FC236}">
                  <a16:creationId xmlns:a16="http://schemas.microsoft.com/office/drawing/2014/main" xmlns="" id="{F0EEBA2C-AC5B-4985-85F2-EBAD95721844}"/>
                </a:ext>
              </a:extLst>
            </p:cNvPr>
            <p:cNvSpPr>
              <a:spLocks noChangeArrowheads="1"/>
            </p:cNvSpPr>
            <p:nvPr/>
          </p:nvSpPr>
          <p:spPr bwMode="auto">
            <a:xfrm>
              <a:off x="288" y="2208"/>
              <a:ext cx="1056" cy="526"/>
            </a:xfrm>
            <a:prstGeom prst="roundRect">
              <a:avLst>
                <a:gd name="adj" fmla="val 16667"/>
              </a:avLst>
            </a:prstGeom>
            <a:solidFill>
              <a:srgbClr val="FFCC00"/>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1200" b="1">
                  <a:solidFill>
                    <a:srgbClr val="000066"/>
                  </a:solidFill>
                  <a:latin typeface="Verdana" panose="020B0604030504040204" pitchFamily="34" charset="0"/>
                </a:rPr>
                <a:t>SUBDIT</a:t>
              </a:r>
            </a:p>
            <a:p>
              <a:pPr algn="r" eaLnBrk="1" hangingPunct="1">
                <a:spcBef>
                  <a:spcPct val="0"/>
                </a:spcBef>
                <a:buFontTx/>
                <a:buNone/>
              </a:pPr>
              <a:r>
                <a:rPr lang="en-US" altLang="id-ID" sz="1200" b="1">
                  <a:solidFill>
                    <a:srgbClr val="000066"/>
                  </a:solidFill>
                  <a:latin typeface="Verdana" panose="020B0604030504040204" pitchFamily="34" charset="0"/>
                </a:rPr>
                <a:t>PROGRAM</a:t>
              </a:r>
              <a:r>
                <a:rPr lang="id-ID" altLang="id-ID" sz="1200" b="1">
                  <a:solidFill>
                    <a:srgbClr val="000066"/>
                  </a:solidFill>
                  <a:latin typeface="Verdana" panose="020B0604030504040204" pitchFamily="34" charset="0"/>
                </a:rPr>
                <a:t> &amp; </a:t>
              </a:r>
            </a:p>
            <a:p>
              <a:pPr algn="r" eaLnBrk="1" hangingPunct="1">
                <a:spcBef>
                  <a:spcPct val="0"/>
                </a:spcBef>
                <a:buFontTx/>
                <a:buNone/>
              </a:pPr>
              <a:r>
                <a:rPr lang="id-ID" altLang="id-ID" sz="1200" b="1">
                  <a:solidFill>
                    <a:srgbClr val="000066"/>
                  </a:solidFill>
                  <a:latin typeface="Verdana" panose="020B0604030504040204" pitchFamily="34" charset="0"/>
                </a:rPr>
                <a:t>EVALUASI</a:t>
              </a:r>
              <a:endParaRPr lang="id-ID" altLang="id-ID" sz="1200" b="1" noProof="1">
                <a:solidFill>
                  <a:srgbClr val="000066"/>
                </a:solidFill>
                <a:latin typeface="Verdana" panose="020B0604030504040204" pitchFamily="34" charset="0"/>
              </a:endParaRPr>
            </a:p>
          </p:txBody>
        </p:sp>
        <p:sp>
          <p:nvSpPr>
            <p:cNvPr id="82964" name="Line 10">
              <a:extLst>
                <a:ext uri="{FF2B5EF4-FFF2-40B4-BE49-F238E27FC236}">
                  <a16:creationId xmlns:a16="http://schemas.microsoft.com/office/drawing/2014/main" xmlns="" id="{25176EAE-AAC8-45FF-B6DA-DFCC21314929}"/>
                </a:ext>
              </a:extLst>
            </p:cNvPr>
            <p:cNvSpPr>
              <a:spLocks noChangeShapeType="1"/>
            </p:cNvSpPr>
            <p:nvPr/>
          </p:nvSpPr>
          <p:spPr bwMode="auto">
            <a:xfrm>
              <a:off x="864" y="2064"/>
              <a:ext cx="408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65" name="Line 11">
              <a:extLst>
                <a:ext uri="{FF2B5EF4-FFF2-40B4-BE49-F238E27FC236}">
                  <a16:creationId xmlns:a16="http://schemas.microsoft.com/office/drawing/2014/main" xmlns="" id="{CC83D4C0-FDFD-490D-B5E4-4D60E01EABF5}"/>
                </a:ext>
              </a:extLst>
            </p:cNvPr>
            <p:cNvSpPr>
              <a:spLocks noChangeShapeType="1"/>
            </p:cNvSpPr>
            <p:nvPr/>
          </p:nvSpPr>
          <p:spPr bwMode="auto">
            <a:xfrm>
              <a:off x="2832" y="1296"/>
              <a:ext cx="0" cy="76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66" name="Line 12">
              <a:extLst>
                <a:ext uri="{FF2B5EF4-FFF2-40B4-BE49-F238E27FC236}">
                  <a16:creationId xmlns:a16="http://schemas.microsoft.com/office/drawing/2014/main" xmlns="" id="{AB0A38FF-7726-4315-90A5-6ED93F8423DD}"/>
                </a:ext>
              </a:extLst>
            </p:cNvPr>
            <p:cNvSpPr>
              <a:spLocks noChangeShapeType="1"/>
            </p:cNvSpPr>
            <p:nvPr/>
          </p:nvSpPr>
          <p:spPr bwMode="auto">
            <a:xfrm>
              <a:off x="2832" y="1680"/>
              <a:ext cx="72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67" name="Line 13">
              <a:extLst>
                <a:ext uri="{FF2B5EF4-FFF2-40B4-BE49-F238E27FC236}">
                  <a16:creationId xmlns:a16="http://schemas.microsoft.com/office/drawing/2014/main" xmlns="" id="{73CF978F-7088-4D90-8A3B-36760FD0F0D2}"/>
                </a:ext>
              </a:extLst>
            </p:cNvPr>
            <p:cNvSpPr>
              <a:spLocks noChangeShapeType="1"/>
            </p:cNvSpPr>
            <p:nvPr/>
          </p:nvSpPr>
          <p:spPr bwMode="auto">
            <a:xfrm>
              <a:off x="864" y="2064"/>
              <a:ext cx="0"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68" name="Line 14">
              <a:extLst>
                <a:ext uri="{FF2B5EF4-FFF2-40B4-BE49-F238E27FC236}">
                  <a16:creationId xmlns:a16="http://schemas.microsoft.com/office/drawing/2014/main" xmlns="" id="{BBEDF837-FC30-4294-A4E5-B4F728879948}"/>
                </a:ext>
              </a:extLst>
            </p:cNvPr>
            <p:cNvSpPr>
              <a:spLocks noChangeShapeType="1"/>
            </p:cNvSpPr>
            <p:nvPr/>
          </p:nvSpPr>
          <p:spPr bwMode="auto">
            <a:xfrm>
              <a:off x="2208" y="2064"/>
              <a:ext cx="0"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69" name="Line 15">
              <a:extLst>
                <a:ext uri="{FF2B5EF4-FFF2-40B4-BE49-F238E27FC236}">
                  <a16:creationId xmlns:a16="http://schemas.microsoft.com/office/drawing/2014/main" xmlns="" id="{97CCF1B7-1DF9-47CB-86F2-B76EAE655782}"/>
                </a:ext>
              </a:extLst>
            </p:cNvPr>
            <p:cNvSpPr>
              <a:spLocks noChangeShapeType="1"/>
            </p:cNvSpPr>
            <p:nvPr/>
          </p:nvSpPr>
          <p:spPr bwMode="auto">
            <a:xfrm>
              <a:off x="3552" y="2064"/>
              <a:ext cx="0"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70" name="Line 16">
              <a:extLst>
                <a:ext uri="{FF2B5EF4-FFF2-40B4-BE49-F238E27FC236}">
                  <a16:creationId xmlns:a16="http://schemas.microsoft.com/office/drawing/2014/main" xmlns="" id="{CE8DFA43-E85E-4C19-9C41-37CA5CAFC224}"/>
                </a:ext>
              </a:extLst>
            </p:cNvPr>
            <p:cNvSpPr>
              <a:spLocks noChangeShapeType="1"/>
            </p:cNvSpPr>
            <p:nvPr/>
          </p:nvSpPr>
          <p:spPr bwMode="auto">
            <a:xfrm>
              <a:off x="4944" y="2064"/>
              <a:ext cx="0"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20849" name="AutoShape 17">
              <a:extLst>
                <a:ext uri="{FF2B5EF4-FFF2-40B4-BE49-F238E27FC236}">
                  <a16:creationId xmlns:a16="http://schemas.microsoft.com/office/drawing/2014/main" xmlns="" id="{DDC22C8B-C29D-401B-B329-9450088087AC}"/>
                </a:ext>
              </a:extLst>
            </p:cNvPr>
            <p:cNvSpPr>
              <a:spLocks noChangeArrowheads="1"/>
            </p:cNvSpPr>
            <p:nvPr/>
          </p:nvSpPr>
          <p:spPr bwMode="auto">
            <a:xfrm>
              <a:off x="289" y="2928"/>
              <a:ext cx="1057" cy="528"/>
            </a:xfrm>
            <a:prstGeom prst="roundRect">
              <a:avLst>
                <a:gd name="adj" fmla="val 16667"/>
              </a:avLst>
            </a:prstGeom>
            <a:solidFill>
              <a:srgbClr val="FFCC00"/>
            </a:solidFill>
            <a:ln w="28575">
              <a:solidFill>
                <a:schemeClr val="tx1"/>
              </a:solidFill>
              <a:round/>
              <a:headEnd/>
              <a:tailEnd type="triangle"/>
            </a:ln>
            <a:effectLst>
              <a:outerShdw dist="107763" dir="2700000" algn="ctr" rotWithShape="0">
                <a:schemeClr val="bg2">
                  <a:alpha val="50000"/>
                </a:schemeClr>
              </a:outerShdw>
            </a:effectLst>
          </p:spPr>
          <p:txBody>
            <a:bodyPr wrap="none" anchor="ctr"/>
            <a:lstStyle/>
            <a:p>
              <a:pPr algn="r" eaLnBrk="1" hangingPunct="1">
                <a:defRPr/>
              </a:pPr>
              <a:r>
                <a:rPr lang="en-US" sz="1050" b="1" dirty="0">
                  <a:solidFill>
                    <a:srgbClr val="000066"/>
                  </a:solidFill>
                  <a:latin typeface="Verdana" pitchFamily="34" charset="0"/>
                </a:rPr>
                <a:t>SEKSI</a:t>
              </a:r>
              <a:r>
                <a:rPr lang="id-ID" sz="1050" b="1" dirty="0">
                  <a:solidFill>
                    <a:srgbClr val="000066"/>
                  </a:solidFill>
                  <a:latin typeface="Verdana" pitchFamily="34" charset="0"/>
                </a:rPr>
                <a:t> </a:t>
              </a:r>
            </a:p>
            <a:p>
              <a:pPr algn="r" eaLnBrk="1" hangingPunct="1">
                <a:defRPr/>
              </a:pPr>
              <a:r>
                <a:rPr lang="id-ID" sz="1050" b="1" dirty="0">
                  <a:solidFill>
                    <a:srgbClr val="000066"/>
                  </a:solidFill>
                  <a:latin typeface="Verdana" pitchFamily="34" charset="0"/>
                </a:rPr>
                <a:t>PROGRAM</a:t>
              </a:r>
              <a:endParaRPr lang="en-US" sz="1050" b="1" noProof="1">
                <a:solidFill>
                  <a:srgbClr val="000066"/>
                </a:solidFill>
                <a:latin typeface="Verdana" pitchFamily="34" charset="0"/>
              </a:endParaRPr>
            </a:p>
          </p:txBody>
        </p:sp>
        <p:sp>
          <p:nvSpPr>
            <p:cNvPr id="82972" name="AutoShape 18">
              <a:extLst>
                <a:ext uri="{FF2B5EF4-FFF2-40B4-BE49-F238E27FC236}">
                  <a16:creationId xmlns:a16="http://schemas.microsoft.com/office/drawing/2014/main" xmlns="" id="{69ED993D-127D-40BD-9D9D-92EE4144CCB3}"/>
                </a:ext>
              </a:extLst>
            </p:cNvPr>
            <p:cNvSpPr>
              <a:spLocks noChangeArrowheads="1"/>
            </p:cNvSpPr>
            <p:nvPr/>
          </p:nvSpPr>
          <p:spPr bwMode="auto">
            <a:xfrm>
              <a:off x="288" y="3600"/>
              <a:ext cx="1056" cy="526"/>
            </a:xfrm>
            <a:prstGeom prst="roundRect">
              <a:avLst>
                <a:gd name="adj" fmla="val 16667"/>
              </a:avLst>
            </a:prstGeom>
            <a:solidFill>
              <a:srgbClr val="FFCC00"/>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1300" b="1">
                  <a:solidFill>
                    <a:srgbClr val="000066"/>
                  </a:solidFill>
                  <a:latin typeface="Verdana" panose="020B0604030504040204" pitchFamily="34" charset="0"/>
                </a:rPr>
                <a:t>SEKSI</a:t>
              </a:r>
            </a:p>
            <a:p>
              <a:pPr algn="r" eaLnBrk="1" hangingPunct="1">
                <a:spcBef>
                  <a:spcPct val="0"/>
                </a:spcBef>
                <a:buFontTx/>
                <a:buNone/>
              </a:pPr>
              <a:r>
                <a:rPr lang="en-US" altLang="id-ID" sz="1300" b="1">
                  <a:solidFill>
                    <a:srgbClr val="000066"/>
                  </a:solidFill>
                  <a:latin typeface="Verdana" panose="020B0604030504040204" pitchFamily="34" charset="0"/>
                </a:rPr>
                <a:t>EVALUASI</a:t>
              </a:r>
              <a:endParaRPr lang="en-US" altLang="id-ID" sz="1300" b="1" noProof="1">
                <a:solidFill>
                  <a:srgbClr val="000066"/>
                </a:solidFill>
                <a:latin typeface="Verdana" panose="020B0604030504040204" pitchFamily="34" charset="0"/>
              </a:endParaRPr>
            </a:p>
          </p:txBody>
        </p:sp>
        <p:sp>
          <p:nvSpPr>
            <p:cNvPr id="82973" name="AutoShape 19">
              <a:extLst>
                <a:ext uri="{FF2B5EF4-FFF2-40B4-BE49-F238E27FC236}">
                  <a16:creationId xmlns:a16="http://schemas.microsoft.com/office/drawing/2014/main" xmlns="" id="{2190896A-91CF-4143-9AED-4B26F3F8AFF6}"/>
                </a:ext>
              </a:extLst>
            </p:cNvPr>
            <p:cNvSpPr>
              <a:spLocks noChangeArrowheads="1"/>
            </p:cNvSpPr>
            <p:nvPr/>
          </p:nvSpPr>
          <p:spPr bwMode="auto">
            <a:xfrm>
              <a:off x="1632" y="3648"/>
              <a:ext cx="1104" cy="528"/>
            </a:xfrm>
            <a:prstGeom prst="roundRect">
              <a:avLst>
                <a:gd name="adj" fmla="val 16667"/>
              </a:avLst>
            </a:prstGeom>
            <a:solidFill>
              <a:srgbClr val="FF99CC"/>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800" b="1">
                  <a:solidFill>
                    <a:srgbClr val="000066"/>
                  </a:solidFill>
                  <a:latin typeface="Verdana" panose="020B0604030504040204" pitchFamily="34" charset="0"/>
                </a:rPr>
                <a:t>SEKSI</a:t>
              </a:r>
              <a:r>
                <a:rPr lang="en-US" altLang="id-ID" sz="800" b="1" noProof="1">
                  <a:solidFill>
                    <a:srgbClr val="000066"/>
                  </a:solidFill>
                  <a:latin typeface="Verdana" panose="020B0604030504040204" pitchFamily="34" charset="0"/>
                </a:rPr>
                <a:t> PENINGKATAN </a:t>
              </a:r>
            </a:p>
            <a:p>
              <a:pPr algn="r" eaLnBrk="1" hangingPunct="1">
                <a:spcBef>
                  <a:spcPct val="0"/>
                </a:spcBef>
                <a:buFontTx/>
                <a:buNone/>
              </a:pPr>
              <a:r>
                <a:rPr lang="en-US" altLang="id-ID" sz="800" b="1" noProof="1">
                  <a:solidFill>
                    <a:srgbClr val="000066"/>
                  </a:solidFill>
                  <a:latin typeface="Verdana" panose="020B0604030504040204" pitchFamily="34" charset="0"/>
                </a:rPr>
                <a:t>KUALIFIKASI DAN </a:t>
              </a:r>
            </a:p>
            <a:p>
              <a:pPr algn="r" eaLnBrk="1" hangingPunct="1">
                <a:spcBef>
                  <a:spcPct val="0"/>
                </a:spcBef>
                <a:buFontTx/>
                <a:buNone/>
              </a:pPr>
              <a:r>
                <a:rPr lang="en-US" altLang="id-ID" sz="800" b="1" noProof="1">
                  <a:solidFill>
                    <a:srgbClr val="000066"/>
                  </a:solidFill>
                  <a:latin typeface="Verdana" panose="020B0604030504040204" pitchFamily="34" charset="0"/>
                </a:rPr>
                <a:t>KOMPETENSI</a:t>
              </a:r>
              <a:endParaRPr lang="en-US" altLang="id-ID" sz="800" b="1">
                <a:solidFill>
                  <a:srgbClr val="000066"/>
                </a:solidFill>
                <a:latin typeface="Verdana" panose="020B0604030504040204" pitchFamily="34" charset="0"/>
              </a:endParaRPr>
            </a:p>
          </p:txBody>
        </p:sp>
        <p:sp>
          <p:nvSpPr>
            <p:cNvPr id="82974" name="AutoShape 20">
              <a:extLst>
                <a:ext uri="{FF2B5EF4-FFF2-40B4-BE49-F238E27FC236}">
                  <a16:creationId xmlns:a16="http://schemas.microsoft.com/office/drawing/2014/main" xmlns="" id="{0940D656-7F07-4791-B2EC-260093252D23}"/>
                </a:ext>
              </a:extLst>
            </p:cNvPr>
            <p:cNvSpPr>
              <a:spLocks noChangeArrowheads="1"/>
            </p:cNvSpPr>
            <p:nvPr/>
          </p:nvSpPr>
          <p:spPr bwMode="auto">
            <a:xfrm>
              <a:off x="1632" y="2928"/>
              <a:ext cx="1104" cy="528"/>
            </a:xfrm>
            <a:prstGeom prst="roundRect">
              <a:avLst>
                <a:gd name="adj" fmla="val 16667"/>
              </a:avLst>
            </a:prstGeom>
            <a:solidFill>
              <a:srgbClr val="FF99CC"/>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1000" b="1">
                  <a:solidFill>
                    <a:srgbClr val="000066"/>
                  </a:solidFill>
                  <a:latin typeface="Verdana" panose="020B0604030504040204" pitchFamily="34" charset="0"/>
                </a:rPr>
                <a:t>SEKSI</a:t>
              </a:r>
            </a:p>
            <a:p>
              <a:pPr algn="r" eaLnBrk="1" hangingPunct="1">
                <a:spcBef>
                  <a:spcPct val="0"/>
                </a:spcBef>
                <a:buFontTx/>
                <a:buNone/>
              </a:pPr>
              <a:r>
                <a:rPr lang="id-ID" altLang="id-ID" sz="1000" b="1">
                  <a:solidFill>
                    <a:srgbClr val="000066"/>
                  </a:solidFill>
                  <a:latin typeface="Verdana" panose="020B0604030504040204" pitchFamily="34" charset="0"/>
                </a:rPr>
                <a:t>PERENCANAAN </a:t>
              </a:r>
            </a:p>
            <a:p>
              <a:pPr algn="r" eaLnBrk="1" hangingPunct="1">
                <a:spcBef>
                  <a:spcPct val="0"/>
                </a:spcBef>
                <a:buFontTx/>
                <a:buNone/>
              </a:pPr>
              <a:r>
                <a:rPr lang="id-ID" altLang="id-ID" sz="1000" b="1">
                  <a:solidFill>
                    <a:srgbClr val="000066"/>
                  </a:solidFill>
                  <a:latin typeface="Verdana" panose="020B0604030504040204" pitchFamily="34" charset="0"/>
                </a:rPr>
                <a:t>KEBUTUHAN </a:t>
              </a:r>
            </a:p>
          </p:txBody>
        </p:sp>
        <p:sp>
          <p:nvSpPr>
            <p:cNvPr id="82975" name="AutoShape 21">
              <a:extLst>
                <a:ext uri="{FF2B5EF4-FFF2-40B4-BE49-F238E27FC236}">
                  <a16:creationId xmlns:a16="http://schemas.microsoft.com/office/drawing/2014/main" xmlns="" id="{6B32B4A6-6690-40AF-89EC-3EA13D6C0004}"/>
                </a:ext>
              </a:extLst>
            </p:cNvPr>
            <p:cNvSpPr>
              <a:spLocks noChangeArrowheads="1"/>
            </p:cNvSpPr>
            <p:nvPr/>
          </p:nvSpPr>
          <p:spPr bwMode="auto">
            <a:xfrm>
              <a:off x="3024" y="3648"/>
              <a:ext cx="1056" cy="528"/>
            </a:xfrm>
            <a:prstGeom prst="roundRect">
              <a:avLst>
                <a:gd name="adj" fmla="val 16667"/>
              </a:avLst>
            </a:prstGeom>
            <a:solidFill>
              <a:srgbClr val="FF0000"/>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1000" b="1">
                  <a:solidFill>
                    <a:schemeClr val="bg1"/>
                  </a:solidFill>
                  <a:latin typeface="Verdana" panose="020B0604030504040204" pitchFamily="34" charset="0"/>
                </a:rPr>
                <a:t>SEKSI </a:t>
              </a:r>
            </a:p>
            <a:p>
              <a:pPr algn="r" eaLnBrk="1" hangingPunct="1">
                <a:spcBef>
                  <a:spcPct val="0"/>
                </a:spcBef>
                <a:buFontTx/>
                <a:buNone/>
              </a:pPr>
              <a:r>
                <a:rPr lang="en-US" altLang="id-ID" sz="1000" b="1">
                  <a:solidFill>
                    <a:schemeClr val="bg1"/>
                  </a:solidFill>
                  <a:latin typeface="Verdana" panose="020B0604030504040204" pitchFamily="34" charset="0"/>
                </a:rPr>
                <a:t>PENGEMBANGAN</a:t>
              </a:r>
            </a:p>
            <a:p>
              <a:pPr algn="r" eaLnBrk="1" hangingPunct="1">
                <a:spcBef>
                  <a:spcPct val="0"/>
                </a:spcBef>
                <a:buFontTx/>
                <a:buNone/>
              </a:pPr>
              <a:r>
                <a:rPr lang="en-US" altLang="id-ID" sz="1000" b="1">
                  <a:solidFill>
                    <a:schemeClr val="bg1"/>
                  </a:solidFill>
                  <a:latin typeface="Verdana" panose="020B0604030504040204" pitchFamily="34" charset="0"/>
                </a:rPr>
                <a:t>KARIR</a:t>
              </a:r>
              <a:endParaRPr lang="en-US" altLang="id-ID" sz="1000" b="1" noProof="1">
                <a:solidFill>
                  <a:schemeClr val="bg1"/>
                </a:solidFill>
                <a:latin typeface="Verdana" panose="020B0604030504040204" pitchFamily="34" charset="0"/>
              </a:endParaRPr>
            </a:p>
          </p:txBody>
        </p:sp>
        <p:sp>
          <p:nvSpPr>
            <p:cNvPr id="82976" name="AutoShape 22">
              <a:extLst>
                <a:ext uri="{FF2B5EF4-FFF2-40B4-BE49-F238E27FC236}">
                  <a16:creationId xmlns:a16="http://schemas.microsoft.com/office/drawing/2014/main" xmlns="" id="{8984CF2C-E48E-4669-A3B4-0AEFD9AF5892}"/>
                </a:ext>
              </a:extLst>
            </p:cNvPr>
            <p:cNvSpPr>
              <a:spLocks noChangeArrowheads="1"/>
            </p:cNvSpPr>
            <p:nvPr/>
          </p:nvSpPr>
          <p:spPr bwMode="auto">
            <a:xfrm>
              <a:off x="3024" y="2926"/>
              <a:ext cx="1056" cy="528"/>
            </a:xfrm>
            <a:prstGeom prst="roundRect">
              <a:avLst>
                <a:gd name="adj" fmla="val 16667"/>
              </a:avLst>
            </a:prstGeom>
            <a:solidFill>
              <a:srgbClr val="FF0000"/>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800" b="1">
                  <a:solidFill>
                    <a:schemeClr val="bg1"/>
                  </a:solidFill>
                  <a:latin typeface="Verdana" panose="020B0604030504040204" pitchFamily="34" charset="0"/>
                </a:rPr>
                <a:t>SEKSI</a:t>
              </a:r>
            </a:p>
            <a:p>
              <a:pPr algn="r" eaLnBrk="1" hangingPunct="1">
                <a:spcBef>
                  <a:spcPct val="0"/>
                </a:spcBef>
                <a:buFontTx/>
                <a:buNone/>
              </a:pPr>
              <a:r>
                <a:rPr lang="id-ID" altLang="id-ID" sz="800" b="1">
                  <a:solidFill>
                    <a:schemeClr val="bg1"/>
                  </a:solidFill>
                  <a:latin typeface="Verdana" panose="020B0604030504040204" pitchFamily="34" charset="0"/>
                </a:rPr>
                <a:t>PE</a:t>
              </a:r>
              <a:r>
                <a:rPr lang="en-US" altLang="id-ID" sz="800" b="1">
                  <a:solidFill>
                    <a:schemeClr val="bg1"/>
                  </a:solidFill>
                  <a:latin typeface="Verdana" panose="020B0604030504040204" pitchFamily="34" charset="0"/>
                </a:rPr>
                <a:t>NILAIAN KINERJA</a:t>
              </a:r>
              <a:endParaRPr lang="id-ID" altLang="id-ID" sz="800" b="1">
                <a:solidFill>
                  <a:schemeClr val="bg1"/>
                </a:solidFill>
                <a:latin typeface="Verdana" panose="020B0604030504040204" pitchFamily="34" charset="0"/>
              </a:endParaRPr>
            </a:p>
          </p:txBody>
        </p:sp>
        <p:sp>
          <p:nvSpPr>
            <p:cNvPr id="82977" name="AutoShape 23">
              <a:extLst>
                <a:ext uri="{FF2B5EF4-FFF2-40B4-BE49-F238E27FC236}">
                  <a16:creationId xmlns:a16="http://schemas.microsoft.com/office/drawing/2014/main" xmlns="" id="{580947A8-E849-4124-BCBB-8AADA38B5725}"/>
                </a:ext>
              </a:extLst>
            </p:cNvPr>
            <p:cNvSpPr>
              <a:spLocks noChangeArrowheads="1"/>
            </p:cNvSpPr>
            <p:nvPr/>
          </p:nvSpPr>
          <p:spPr bwMode="auto">
            <a:xfrm>
              <a:off x="4416" y="3648"/>
              <a:ext cx="1056" cy="528"/>
            </a:xfrm>
            <a:prstGeom prst="roundRect">
              <a:avLst>
                <a:gd name="adj" fmla="val 16667"/>
              </a:avLst>
            </a:prstGeom>
            <a:solidFill>
              <a:srgbClr val="FF6600"/>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1100" b="1">
                  <a:solidFill>
                    <a:srgbClr val="FFFFFF"/>
                  </a:solidFill>
                  <a:latin typeface="Verdana" panose="020B0604030504040204" pitchFamily="34" charset="0"/>
                </a:rPr>
                <a:t>SEKSI</a:t>
              </a:r>
            </a:p>
            <a:p>
              <a:pPr algn="r" eaLnBrk="1" hangingPunct="1">
                <a:spcBef>
                  <a:spcPct val="0"/>
                </a:spcBef>
                <a:buFontTx/>
                <a:buNone/>
              </a:pPr>
              <a:r>
                <a:rPr lang="en-US" altLang="id-ID" sz="1100" b="1">
                  <a:solidFill>
                    <a:srgbClr val="FFFFFF"/>
                  </a:solidFill>
                  <a:latin typeface="Verdana" panose="020B0604030504040204" pitchFamily="34" charset="0"/>
                </a:rPr>
                <a:t>PENGHARGAAN</a:t>
              </a:r>
            </a:p>
            <a:p>
              <a:pPr algn="r" eaLnBrk="1" hangingPunct="1">
                <a:spcBef>
                  <a:spcPct val="0"/>
                </a:spcBef>
                <a:buFontTx/>
                <a:buNone/>
              </a:pPr>
              <a:r>
                <a:rPr lang="en-US" altLang="id-ID" sz="1100" b="1">
                  <a:solidFill>
                    <a:srgbClr val="FFFFFF"/>
                  </a:solidFill>
                  <a:latin typeface="Verdana" panose="020B0604030504040204" pitchFamily="34" charset="0"/>
                </a:rPr>
                <a:t>DAN </a:t>
              </a:r>
            </a:p>
            <a:p>
              <a:pPr algn="r" eaLnBrk="1" hangingPunct="1">
                <a:spcBef>
                  <a:spcPct val="0"/>
                </a:spcBef>
                <a:buFontTx/>
                <a:buNone/>
              </a:pPr>
              <a:r>
                <a:rPr lang="en-US" altLang="id-ID" sz="1100" b="1">
                  <a:solidFill>
                    <a:srgbClr val="FFFFFF"/>
                  </a:solidFill>
                  <a:latin typeface="Verdana" panose="020B0604030504040204" pitchFamily="34" charset="0"/>
                </a:rPr>
                <a:t>PERLINDUNGAN</a:t>
              </a:r>
            </a:p>
          </p:txBody>
        </p:sp>
        <p:sp>
          <p:nvSpPr>
            <p:cNvPr id="82978" name="AutoShape 24">
              <a:extLst>
                <a:ext uri="{FF2B5EF4-FFF2-40B4-BE49-F238E27FC236}">
                  <a16:creationId xmlns:a16="http://schemas.microsoft.com/office/drawing/2014/main" xmlns="" id="{73F18910-4220-47AA-9B6A-CFC6F09BCC59}"/>
                </a:ext>
              </a:extLst>
            </p:cNvPr>
            <p:cNvSpPr>
              <a:spLocks noChangeArrowheads="1"/>
            </p:cNvSpPr>
            <p:nvPr/>
          </p:nvSpPr>
          <p:spPr bwMode="auto">
            <a:xfrm>
              <a:off x="4416" y="2928"/>
              <a:ext cx="1056" cy="528"/>
            </a:xfrm>
            <a:prstGeom prst="roundRect">
              <a:avLst>
                <a:gd name="adj" fmla="val 16667"/>
              </a:avLst>
            </a:prstGeom>
            <a:solidFill>
              <a:srgbClr val="FF6600"/>
            </a:solidFill>
            <a:ln w="28575">
              <a:solidFill>
                <a:schemeClr val="tx1"/>
              </a:solidFill>
              <a:round/>
              <a:headEnd/>
              <a:tailEnd type="triangle" w="med" len="me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1000" b="1">
                  <a:solidFill>
                    <a:srgbClr val="FFFFFF"/>
                  </a:solidFill>
                  <a:latin typeface="Verdana" panose="020B0604030504040204" pitchFamily="34" charset="0"/>
                </a:rPr>
                <a:t>SEKSI</a:t>
              </a:r>
            </a:p>
            <a:p>
              <a:pPr algn="r" eaLnBrk="1" hangingPunct="1">
                <a:spcBef>
                  <a:spcPct val="0"/>
                </a:spcBef>
                <a:buFontTx/>
                <a:buNone/>
              </a:pPr>
              <a:r>
                <a:rPr lang="en-US" altLang="id-ID" sz="1000" b="1">
                  <a:solidFill>
                    <a:srgbClr val="FFFFFF"/>
                  </a:solidFill>
                  <a:latin typeface="Verdana" panose="020B0604030504040204" pitchFamily="34" charset="0"/>
                </a:rPr>
                <a:t>KESEJAHTERAAN</a:t>
              </a:r>
              <a:endParaRPr lang="id-ID" altLang="id-ID" sz="1000" b="1">
                <a:solidFill>
                  <a:srgbClr val="FFFFFF"/>
                </a:solidFill>
                <a:latin typeface="Verdana" panose="020B0604030504040204" pitchFamily="34" charset="0"/>
              </a:endParaRPr>
            </a:p>
          </p:txBody>
        </p:sp>
        <p:sp>
          <p:nvSpPr>
            <p:cNvPr id="82979" name="Line 25">
              <a:extLst>
                <a:ext uri="{FF2B5EF4-FFF2-40B4-BE49-F238E27FC236}">
                  <a16:creationId xmlns:a16="http://schemas.microsoft.com/office/drawing/2014/main" xmlns="" id="{638CC895-D928-4B64-84BC-FFC81D714BB4}"/>
                </a:ext>
              </a:extLst>
            </p:cNvPr>
            <p:cNvSpPr>
              <a:spLocks noChangeShapeType="1"/>
            </p:cNvSpPr>
            <p:nvPr/>
          </p:nvSpPr>
          <p:spPr bwMode="auto">
            <a:xfrm>
              <a:off x="144" y="2496"/>
              <a:ext cx="0" cy="139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0" name="Line 26">
              <a:extLst>
                <a:ext uri="{FF2B5EF4-FFF2-40B4-BE49-F238E27FC236}">
                  <a16:creationId xmlns:a16="http://schemas.microsoft.com/office/drawing/2014/main" xmlns="" id="{313AD02E-1D2D-43FE-879B-9704C092AE2C}"/>
                </a:ext>
              </a:extLst>
            </p:cNvPr>
            <p:cNvSpPr>
              <a:spLocks noChangeShapeType="1"/>
            </p:cNvSpPr>
            <p:nvPr/>
          </p:nvSpPr>
          <p:spPr bwMode="auto">
            <a:xfrm>
              <a:off x="144" y="3168"/>
              <a:ext cx="151" cy="1"/>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1" name="Line 27">
              <a:extLst>
                <a:ext uri="{FF2B5EF4-FFF2-40B4-BE49-F238E27FC236}">
                  <a16:creationId xmlns:a16="http://schemas.microsoft.com/office/drawing/2014/main" xmlns="" id="{2FB4D179-3CE4-4148-A74D-4AC6E17F1CEA}"/>
                </a:ext>
              </a:extLst>
            </p:cNvPr>
            <p:cNvSpPr>
              <a:spLocks noChangeShapeType="1"/>
            </p:cNvSpPr>
            <p:nvPr/>
          </p:nvSpPr>
          <p:spPr bwMode="auto">
            <a:xfrm>
              <a:off x="144" y="3888"/>
              <a:ext cx="151" cy="1"/>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2" name="Line 28">
              <a:extLst>
                <a:ext uri="{FF2B5EF4-FFF2-40B4-BE49-F238E27FC236}">
                  <a16:creationId xmlns:a16="http://schemas.microsoft.com/office/drawing/2014/main" xmlns="" id="{35EF19A2-413A-448E-87B4-D2ABB8E2A612}"/>
                </a:ext>
              </a:extLst>
            </p:cNvPr>
            <p:cNvSpPr>
              <a:spLocks noChangeShapeType="1"/>
            </p:cNvSpPr>
            <p:nvPr/>
          </p:nvSpPr>
          <p:spPr bwMode="auto">
            <a:xfrm>
              <a:off x="144" y="2496"/>
              <a:ext cx="151" cy="1"/>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3" name="Line 29">
              <a:extLst>
                <a:ext uri="{FF2B5EF4-FFF2-40B4-BE49-F238E27FC236}">
                  <a16:creationId xmlns:a16="http://schemas.microsoft.com/office/drawing/2014/main" xmlns="" id="{A7DA5DB7-EEE8-4E47-BD86-760A1015EB70}"/>
                </a:ext>
              </a:extLst>
            </p:cNvPr>
            <p:cNvSpPr>
              <a:spLocks noChangeShapeType="1"/>
            </p:cNvSpPr>
            <p:nvPr/>
          </p:nvSpPr>
          <p:spPr bwMode="auto">
            <a:xfrm>
              <a:off x="1440" y="2496"/>
              <a:ext cx="0" cy="139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4" name="Line 30">
              <a:extLst>
                <a:ext uri="{FF2B5EF4-FFF2-40B4-BE49-F238E27FC236}">
                  <a16:creationId xmlns:a16="http://schemas.microsoft.com/office/drawing/2014/main" xmlns="" id="{74393A69-1CCC-4AB3-8A72-D54758677F09}"/>
                </a:ext>
              </a:extLst>
            </p:cNvPr>
            <p:cNvSpPr>
              <a:spLocks noChangeShapeType="1"/>
            </p:cNvSpPr>
            <p:nvPr/>
          </p:nvSpPr>
          <p:spPr bwMode="auto">
            <a:xfrm>
              <a:off x="1440" y="3168"/>
              <a:ext cx="165" cy="1"/>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5" name="Line 31">
              <a:extLst>
                <a:ext uri="{FF2B5EF4-FFF2-40B4-BE49-F238E27FC236}">
                  <a16:creationId xmlns:a16="http://schemas.microsoft.com/office/drawing/2014/main" xmlns="" id="{8BFEA838-EFC2-4FDB-91A2-C6249A7ECAD7}"/>
                </a:ext>
              </a:extLst>
            </p:cNvPr>
            <p:cNvSpPr>
              <a:spLocks noChangeShapeType="1"/>
            </p:cNvSpPr>
            <p:nvPr/>
          </p:nvSpPr>
          <p:spPr bwMode="auto">
            <a:xfrm>
              <a:off x="1440" y="3888"/>
              <a:ext cx="165" cy="1"/>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6" name="Line 32">
              <a:extLst>
                <a:ext uri="{FF2B5EF4-FFF2-40B4-BE49-F238E27FC236}">
                  <a16:creationId xmlns:a16="http://schemas.microsoft.com/office/drawing/2014/main" xmlns="" id="{144BF7C3-1F9C-469F-ABEB-CAFF48CCD7F1}"/>
                </a:ext>
              </a:extLst>
            </p:cNvPr>
            <p:cNvSpPr>
              <a:spLocks noChangeShapeType="1"/>
            </p:cNvSpPr>
            <p:nvPr/>
          </p:nvSpPr>
          <p:spPr bwMode="auto">
            <a:xfrm>
              <a:off x="1440" y="2496"/>
              <a:ext cx="165" cy="1"/>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7" name="Line 33">
              <a:extLst>
                <a:ext uri="{FF2B5EF4-FFF2-40B4-BE49-F238E27FC236}">
                  <a16:creationId xmlns:a16="http://schemas.microsoft.com/office/drawing/2014/main" xmlns="" id="{A6F1E5BE-E159-4239-838D-48511E3DCFBB}"/>
                </a:ext>
              </a:extLst>
            </p:cNvPr>
            <p:cNvSpPr>
              <a:spLocks noChangeShapeType="1"/>
            </p:cNvSpPr>
            <p:nvPr/>
          </p:nvSpPr>
          <p:spPr bwMode="auto">
            <a:xfrm>
              <a:off x="2880" y="2496"/>
              <a:ext cx="0" cy="139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8" name="Line 34">
              <a:extLst>
                <a:ext uri="{FF2B5EF4-FFF2-40B4-BE49-F238E27FC236}">
                  <a16:creationId xmlns:a16="http://schemas.microsoft.com/office/drawing/2014/main" xmlns="" id="{2D8C18C4-8139-471B-AE2F-30AE9F47A4AA}"/>
                </a:ext>
              </a:extLst>
            </p:cNvPr>
            <p:cNvSpPr>
              <a:spLocks noChangeShapeType="1"/>
            </p:cNvSpPr>
            <p:nvPr/>
          </p:nvSpPr>
          <p:spPr bwMode="auto">
            <a:xfrm>
              <a:off x="2880" y="3168"/>
              <a:ext cx="14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89" name="Line 35">
              <a:extLst>
                <a:ext uri="{FF2B5EF4-FFF2-40B4-BE49-F238E27FC236}">
                  <a16:creationId xmlns:a16="http://schemas.microsoft.com/office/drawing/2014/main" xmlns="" id="{61CAB258-638D-408F-9DCB-F73BF56D2671}"/>
                </a:ext>
              </a:extLst>
            </p:cNvPr>
            <p:cNvSpPr>
              <a:spLocks noChangeShapeType="1"/>
            </p:cNvSpPr>
            <p:nvPr/>
          </p:nvSpPr>
          <p:spPr bwMode="auto">
            <a:xfrm>
              <a:off x="2880" y="3888"/>
              <a:ext cx="14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90" name="Line 36">
              <a:extLst>
                <a:ext uri="{FF2B5EF4-FFF2-40B4-BE49-F238E27FC236}">
                  <a16:creationId xmlns:a16="http://schemas.microsoft.com/office/drawing/2014/main" xmlns="" id="{7745B209-AA72-4CB1-A7DB-64D28A87002E}"/>
                </a:ext>
              </a:extLst>
            </p:cNvPr>
            <p:cNvSpPr>
              <a:spLocks noChangeShapeType="1"/>
            </p:cNvSpPr>
            <p:nvPr/>
          </p:nvSpPr>
          <p:spPr bwMode="auto">
            <a:xfrm>
              <a:off x="2880" y="2496"/>
              <a:ext cx="14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91" name="Line 37">
              <a:extLst>
                <a:ext uri="{FF2B5EF4-FFF2-40B4-BE49-F238E27FC236}">
                  <a16:creationId xmlns:a16="http://schemas.microsoft.com/office/drawing/2014/main" xmlns="" id="{729BBDDC-7906-4361-A322-516E23FA6548}"/>
                </a:ext>
              </a:extLst>
            </p:cNvPr>
            <p:cNvSpPr>
              <a:spLocks noChangeShapeType="1"/>
            </p:cNvSpPr>
            <p:nvPr/>
          </p:nvSpPr>
          <p:spPr bwMode="auto">
            <a:xfrm>
              <a:off x="4272" y="2496"/>
              <a:ext cx="0" cy="139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92" name="Line 38">
              <a:extLst>
                <a:ext uri="{FF2B5EF4-FFF2-40B4-BE49-F238E27FC236}">
                  <a16:creationId xmlns:a16="http://schemas.microsoft.com/office/drawing/2014/main" xmlns="" id="{A75BCADF-22BB-4494-BC7F-555C56E0E8D5}"/>
                </a:ext>
              </a:extLst>
            </p:cNvPr>
            <p:cNvSpPr>
              <a:spLocks noChangeShapeType="1"/>
            </p:cNvSpPr>
            <p:nvPr/>
          </p:nvSpPr>
          <p:spPr bwMode="auto">
            <a:xfrm>
              <a:off x="4272" y="3168"/>
              <a:ext cx="14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93" name="Line 39">
              <a:extLst>
                <a:ext uri="{FF2B5EF4-FFF2-40B4-BE49-F238E27FC236}">
                  <a16:creationId xmlns:a16="http://schemas.microsoft.com/office/drawing/2014/main" xmlns="" id="{EDD5F548-45CE-4E2E-8D8E-CFEDD51B925D}"/>
                </a:ext>
              </a:extLst>
            </p:cNvPr>
            <p:cNvSpPr>
              <a:spLocks noChangeShapeType="1"/>
            </p:cNvSpPr>
            <p:nvPr/>
          </p:nvSpPr>
          <p:spPr bwMode="auto">
            <a:xfrm>
              <a:off x="4272" y="3888"/>
              <a:ext cx="14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2994" name="Line 40">
              <a:extLst>
                <a:ext uri="{FF2B5EF4-FFF2-40B4-BE49-F238E27FC236}">
                  <a16:creationId xmlns:a16="http://schemas.microsoft.com/office/drawing/2014/main" xmlns="" id="{2FD9746C-8BF0-46D4-B7BE-6339552EF3D0}"/>
                </a:ext>
              </a:extLst>
            </p:cNvPr>
            <p:cNvSpPr>
              <a:spLocks noChangeShapeType="1"/>
            </p:cNvSpPr>
            <p:nvPr/>
          </p:nvSpPr>
          <p:spPr bwMode="auto">
            <a:xfrm>
              <a:off x="4272" y="2496"/>
              <a:ext cx="14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82948" name="AutoShape 6">
            <a:extLst>
              <a:ext uri="{FF2B5EF4-FFF2-40B4-BE49-F238E27FC236}">
                <a16:creationId xmlns:a16="http://schemas.microsoft.com/office/drawing/2014/main" xmlns="" id="{33CEBB76-1663-4A87-A84F-2CE39CEFF9FE}"/>
              </a:ext>
            </a:extLst>
          </p:cNvPr>
          <p:cNvSpPr>
            <a:spLocks noChangeArrowheads="1"/>
          </p:cNvSpPr>
          <p:nvPr/>
        </p:nvSpPr>
        <p:spPr bwMode="auto">
          <a:xfrm>
            <a:off x="9167814" y="3311525"/>
            <a:ext cx="1500187" cy="776288"/>
          </a:xfrm>
          <a:prstGeom prst="roundRect">
            <a:avLst>
              <a:gd name="adj" fmla="val 16667"/>
            </a:avLst>
          </a:prstGeom>
          <a:solidFill>
            <a:srgbClr val="92D050"/>
          </a:solidFill>
          <a:ln w="2857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800" b="1">
                <a:solidFill>
                  <a:srgbClr val="FFFFFF"/>
                </a:solidFill>
                <a:latin typeface="Arial Narrow" panose="020B0606020202030204" pitchFamily="34" charset="0"/>
              </a:rPr>
              <a:t>SUBDIT PENDIDIKAN KHUSUS,</a:t>
            </a:r>
          </a:p>
          <a:p>
            <a:pPr algn="r" eaLnBrk="1" hangingPunct="1">
              <a:spcBef>
                <a:spcPct val="0"/>
              </a:spcBef>
              <a:buFontTx/>
              <a:buNone/>
            </a:pPr>
            <a:r>
              <a:rPr lang="en-US" altLang="id-ID" sz="800" b="1">
                <a:solidFill>
                  <a:srgbClr val="FFFFFF"/>
                </a:solidFill>
                <a:latin typeface="Arial Narrow" panose="020B0606020202030204" pitchFamily="34" charset="0"/>
              </a:rPr>
              <a:t>PENDIDIKAN LAYANAN KHUSUS</a:t>
            </a:r>
          </a:p>
          <a:p>
            <a:pPr algn="r" eaLnBrk="1" hangingPunct="1">
              <a:spcBef>
                <a:spcPct val="0"/>
              </a:spcBef>
              <a:buFontTx/>
              <a:buNone/>
            </a:pPr>
            <a:r>
              <a:rPr lang="en-US" altLang="id-ID" sz="800" b="1">
                <a:solidFill>
                  <a:srgbClr val="FFFFFF"/>
                </a:solidFill>
                <a:latin typeface="Arial Narrow" panose="020B0606020202030204" pitchFamily="34" charset="0"/>
              </a:rPr>
              <a:t>DAN SATUAN PENDIDIKAN </a:t>
            </a:r>
          </a:p>
          <a:p>
            <a:pPr algn="r" eaLnBrk="1" hangingPunct="1">
              <a:spcBef>
                <a:spcPct val="0"/>
              </a:spcBef>
              <a:buFontTx/>
              <a:buNone/>
            </a:pPr>
            <a:r>
              <a:rPr lang="en-US" altLang="id-ID" sz="800" b="1">
                <a:solidFill>
                  <a:srgbClr val="FFFFFF"/>
                </a:solidFill>
                <a:latin typeface="Arial Narrow" panose="020B0606020202030204" pitchFamily="34" charset="0"/>
              </a:rPr>
              <a:t>INDONESIA LUAR NEGERI</a:t>
            </a:r>
          </a:p>
        </p:txBody>
      </p:sp>
      <p:sp>
        <p:nvSpPr>
          <p:cNvPr id="82949" name="AutoShape 6">
            <a:extLst>
              <a:ext uri="{FF2B5EF4-FFF2-40B4-BE49-F238E27FC236}">
                <a16:creationId xmlns:a16="http://schemas.microsoft.com/office/drawing/2014/main" xmlns="" id="{9A776F27-DFE9-460C-A1C8-52EEE7632387}"/>
              </a:ext>
            </a:extLst>
          </p:cNvPr>
          <p:cNvSpPr>
            <a:spLocks noChangeArrowheads="1"/>
          </p:cNvSpPr>
          <p:nvPr/>
        </p:nvSpPr>
        <p:spPr bwMode="auto">
          <a:xfrm>
            <a:off x="9167814" y="4389439"/>
            <a:ext cx="1500187" cy="776287"/>
          </a:xfrm>
          <a:prstGeom prst="roundRect">
            <a:avLst>
              <a:gd name="adj" fmla="val 16667"/>
            </a:avLst>
          </a:prstGeom>
          <a:solidFill>
            <a:srgbClr val="92D050"/>
          </a:solidFill>
          <a:ln w="2857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800" b="1">
                <a:solidFill>
                  <a:srgbClr val="FFFFFF"/>
                </a:solidFill>
                <a:latin typeface="Arial Narrow" panose="020B0606020202030204" pitchFamily="34" charset="0"/>
              </a:rPr>
              <a:t>SEKSI PENDIDIKAN KHUSUS</a:t>
            </a:r>
          </a:p>
        </p:txBody>
      </p:sp>
      <p:sp>
        <p:nvSpPr>
          <p:cNvPr id="82950" name="AutoShape 6">
            <a:extLst>
              <a:ext uri="{FF2B5EF4-FFF2-40B4-BE49-F238E27FC236}">
                <a16:creationId xmlns:a16="http://schemas.microsoft.com/office/drawing/2014/main" xmlns="" id="{BD38C6E4-D4A6-4BF8-950B-107816CF8D0B}"/>
              </a:ext>
            </a:extLst>
          </p:cNvPr>
          <p:cNvSpPr>
            <a:spLocks noChangeArrowheads="1"/>
          </p:cNvSpPr>
          <p:nvPr/>
        </p:nvSpPr>
        <p:spPr bwMode="auto">
          <a:xfrm>
            <a:off x="9186864" y="5467350"/>
            <a:ext cx="1481137" cy="776288"/>
          </a:xfrm>
          <a:prstGeom prst="roundRect">
            <a:avLst>
              <a:gd name="adj" fmla="val 16667"/>
            </a:avLst>
          </a:prstGeom>
          <a:solidFill>
            <a:srgbClr val="92D050"/>
          </a:solidFill>
          <a:ln w="2857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id-ID" sz="800" b="1">
                <a:solidFill>
                  <a:srgbClr val="FFFFFF"/>
                </a:solidFill>
                <a:latin typeface="Arial Narrow" panose="020B0606020202030204" pitchFamily="34" charset="0"/>
              </a:rPr>
              <a:t>SEKSI</a:t>
            </a:r>
          </a:p>
          <a:p>
            <a:pPr algn="r" eaLnBrk="1" hangingPunct="1">
              <a:spcBef>
                <a:spcPct val="0"/>
              </a:spcBef>
              <a:buFontTx/>
              <a:buNone/>
            </a:pPr>
            <a:r>
              <a:rPr lang="en-US" altLang="id-ID" sz="800" b="1">
                <a:solidFill>
                  <a:srgbClr val="FFFFFF"/>
                </a:solidFill>
                <a:latin typeface="Arial Narrow" panose="020B0606020202030204" pitchFamily="34" charset="0"/>
              </a:rPr>
              <a:t>PENDIDIKAN LAYANAN KHUSUS</a:t>
            </a:r>
          </a:p>
          <a:p>
            <a:pPr algn="r" eaLnBrk="1" hangingPunct="1">
              <a:spcBef>
                <a:spcPct val="0"/>
              </a:spcBef>
              <a:buFontTx/>
              <a:buNone/>
            </a:pPr>
            <a:r>
              <a:rPr lang="en-US" altLang="id-ID" sz="800" b="1">
                <a:solidFill>
                  <a:srgbClr val="FFFFFF"/>
                </a:solidFill>
                <a:latin typeface="Arial Narrow" panose="020B0606020202030204" pitchFamily="34" charset="0"/>
              </a:rPr>
              <a:t>DAN SATUAN PENDIDIKAN </a:t>
            </a:r>
          </a:p>
          <a:p>
            <a:pPr algn="r" eaLnBrk="1" hangingPunct="1">
              <a:spcBef>
                <a:spcPct val="0"/>
              </a:spcBef>
              <a:buFontTx/>
              <a:buNone/>
            </a:pPr>
            <a:r>
              <a:rPr lang="en-US" altLang="id-ID" sz="800" b="1">
                <a:solidFill>
                  <a:srgbClr val="FFFFFF"/>
                </a:solidFill>
                <a:latin typeface="Arial Narrow" panose="020B0606020202030204" pitchFamily="34" charset="0"/>
              </a:rPr>
              <a:t>INDONESIA LUAR NEGERI</a:t>
            </a:r>
          </a:p>
        </p:txBody>
      </p:sp>
      <p:cxnSp>
        <p:nvCxnSpPr>
          <p:cNvPr id="14" name="Straight Connector 13">
            <a:extLst>
              <a:ext uri="{FF2B5EF4-FFF2-40B4-BE49-F238E27FC236}">
                <a16:creationId xmlns:a16="http://schemas.microsoft.com/office/drawing/2014/main" xmlns="" id="{1AE5E615-844E-4A52-96A3-3038BC14E2D6}"/>
              </a:ext>
            </a:extLst>
          </p:cNvPr>
          <p:cNvCxnSpPr/>
          <p:nvPr/>
        </p:nvCxnSpPr>
        <p:spPr>
          <a:xfrm>
            <a:off x="8253413" y="3098800"/>
            <a:ext cx="1714500" cy="0"/>
          </a:xfrm>
          <a:prstGeom prst="line">
            <a:avLst/>
          </a:prstGeom>
          <a:ln w="635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FDF2E58E-A5EF-4A18-8E71-31E177133B14}"/>
              </a:ext>
            </a:extLst>
          </p:cNvPr>
          <p:cNvCxnSpPr/>
          <p:nvPr/>
        </p:nvCxnSpPr>
        <p:spPr>
          <a:xfrm>
            <a:off x="9036050" y="3698876"/>
            <a:ext cx="6350" cy="2054225"/>
          </a:xfrm>
          <a:prstGeom prst="line">
            <a:avLst/>
          </a:prstGeom>
          <a:ln w="635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CF6B6DC-E189-4B0D-8CF8-59F4955EA128}"/>
              </a:ext>
            </a:extLst>
          </p:cNvPr>
          <p:cNvCxnSpPr/>
          <p:nvPr/>
        </p:nvCxnSpPr>
        <p:spPr>
          <a:xfrm>
            <a:off x="9967913" y="3098800"/>
            <a:ext cx="0" cy="223838"/>
          </a:xfrm>
          <a:prstGeom prst="line">
            <a:avLst/>
          </a:prstGeom>
          <a:ln w="63500" cmpd="thickThi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C7040CCB-63A7-4CC4-9140-A2F998A2EC5F}"/>
              </a:ext>
            </a:extLst>
          </p:cNvPr>
          <p:cNvCxnSpPr>
            <a:endCxn id="82948" idx="1"/>
          </p:cNvCxnSpPr>
          <p:nvPr/>
        </p:nvCxnSpPr>
        <p:spPr>
          <a:xfrm>
            <a:off x="9021763" y="3698875"/>
            <a:ext cx="146050" cy="0"/>
          </a:xfrm>
          <a:prstGeom prst="line">
            <a:avLst/>
          </a:prstGeom>
          <a:ln w="635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432A9FC6-B6DC-4821-B32B-3F0B2C44AF77}"/>
              </a:ext>
            </a:extLst>
          </p:cNvPr>
          <p:cNvCxnSpPr>
            <a:endCxn id="82949" idx="1"/>
          </p:cNvCxnSpPr>
          <p:nvPr/>
        </p:nvCxnSpPr>
        <p:spPr>
          <a:xfrm flipV="1">
            <a:off x="9021763" y="4776788"/>
            <a:ext cx="146050" cy="17462"/>
          </a:xfrm>
          <a:prstGeom prst="line">
            <a:avLst/>
          </a:prstGeom>
          <a:ln w="63500" cmpd="thickThi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EF588E7A-D066-4C87-9520-D981543F8AA0}"/>
              </a:ext>
            </a:extLst>
          </p:cNvPr>
          <p:cNvCxnSpPr/>
          <p:nvPr/>
        </p:nvCxnSpPr>
        <p:spPr>
          <a:xfrm flipV="1">
            <a:off x="9042401" y="5738814"/>
            <a:ext cx="144463" cy="46037"/>
          </a:xfrm>
          <a:prstGeom prst="line">
            <a:avLst/>
          </a:prstGeom>
          <a:ln w="63500" cmpd="thickThi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957" name="TextBox 2">
            <a:extLst>
              <a:ext uri="{FF2B5EF4-FFF2-40B4-BE49-F238E27FC236}">
                <a16:creationId xmlns:a16="http://schemas.microsoft.com/office/drawing/2014/main" xmlns="" id="{3132C1D8-D315-401A-97F5-C261529553BB}"/>
              </a:ext>
            </a:extLst>
          </p:cNvPr>
          <p:cNvSpPr txBox="1">
            <a:spLocks noChangeArrowheads="1"/>
          </p:cNvSpPr>
          <p:nvPr/>
        </p:nvSpPr>
        <p:spPr bwMode="auto">
          <a:xfrm>
            <a:off x="1938338" y="6427788"/>
            <a:ext cx="41767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ID" altLang="id-ID" sz="900"/>
              <a:t>Permendikbud no 11 thn 2015, pasal 220</a:t>
            </a:r>
          </a:p>
        </p:txBody>
      </p:sp>
    </p:spTree>
    <p:extLst>
      <p:ext uri="{BB962C8B-B14F-4D97-AF65-F5344CB8AC3E}">
        <p14:creationId xmlns:p14="http://schemas.microsoft.com/office/powerpoint/2010/main" val="2299503053"/>
      </p:ext>
    </p:extLst>
  </p:cSld>
  <p:clrMapOvr>
    <a:masterClrMapping/>
  </p:clrMapOvr>
  <p:transition spd="slow">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6" name="Rectangle 6">
            <a:extLst>
              <a:ext uri="{FF2B5EF4-FFF2-40B4-BE49-F238E27FC236}">
                <a16:creationId xmlns:a16="http://schemas.microsoft.com/office/drawing/2014/main" xmlns="" id="{CCDA739E-EE80-4E1A-89EE-F7F3B2E83000}"/>
              </a:ext>
            </a:extLst>
          </p:cNvPr>
          <p:cNvSpPr>
            <a:spLocks noGrp="1" noChangeArrowheads="1"/>
          </p:cNvSpPr>
          <p:nvPr>
            <p:ph type="title"/>
          </p:nvPr>
        </p:nvSpPr>
        <p:spPr>
          <a:xfrm>
            <a:off x="1524000" y="1"/>
            <a:ext cx="9144000" cy="1139825"/>
          </a:xfrm>
          <a:solidFill>
            <a:schemeClr val="accent2">
              <a:lumMod val="40000"/>
              <a:lumOff val="60000"/>
            </a:schemeClr>
          </a:solidFill>
          <a:effectLst>
            <a:outerShdw dist="35921" dir="2700000" algn="ctr" rotWithShape="0">
              <a:schemeClr val="bg2">
                <a:alpha val="50000"/>
              </a:schemeClr>
            </a:outerShdw>
          </a:effectLst>
        </p:spPr>
        <p:txBody>
          <a:bodyPr/>
          <a:lstStyle/>
          <a:p>
            <a:pPr eaLnBrk="1" hangingPunct="1">
              <a:defRPr/>
            </a:pPr>
            <a:r>
              <a:rPr lang="en-ID" sz="2800" b="1" dirty="0" err="1">
                <a:solidFill>
                  <a:srgbClr val="FFFF99"/>
                </a:solidFill>
                <a:effectLst>
                  <a:outerShdw blurRad="38100" dist="38100" dir="2700000" algn="tl">
                    <a:srgbClr val="000000"/>
                  </a:outerShdw>
                </a:effectLst>
              </a:rPr>
              <a:t>Peserta</a:t>
            </a:r>
            <a:r>
              <a:rPr lang="en-ID" sz="2800" b="1" dirty="0">
                <a:solidFill>
                  <a:srgbClr val="FFFF99"/>
                </a:solidFill>
                <a:effectLst>
                  <a:outerShdw blurRad="38100" dist="38100" dir="2700000" algn="tl">
                    <a:srgbClr val="000000"/>
                  </a:outerShdw>
                </a:effectLst>
              </a:rPr>
              <a:t> </a:t>
            </a:r>
            <a:r>
              <a:rPr lang="en-ID" sz="2800" b="1" dirty="0" err="1">
                <a:solidFill>
                  <a:srgbClr val="FFFF99"/>
                </a:solidFill>
                <a:effectLst>
                  <a:outerShdw blurRad="38100" dist="38100" dir="2700000" algn="tl">
                    <a:srgbClr val="000000"/>
                  </a:outerShdw>
                </a:effectLst>
              </a:rPr>
              <a:t>didik</a:t>
            </a:r>
            <a:r>
              <a:rPr lang="en-ID" sz="2800" b="1" dirty="0">
                <a:solidFill>
                  <a:srgbClr val="FFFF99"/>
                </a:solidFill>
                <a:effectLst>
                  <a:outerShdw blurRad="38100" dist="38100" dir="2700000" algn="tl">
                    <a:srgbClr val="000000"/>
                  </a:outerShdw>
                </a:effectLst>
              </a:rPr>
              <a:t>, </a:t>
            </a:r>
            <a:r>
              <a:rPr lang="id-ID" sz="2800" b="1">
                <a:solidFill>
                  <a:srgbClr val="FFFF99"/>
                </a:solidFill>
                <a:effectLst>
                  <a:outerShdw blurRad="38100" dist="38100" dir="2700000" algn="tl">
                    <a:srgbClr val="000000"/>
                  </a:outerShdw>
                </a:effectLst>
              </a:rPr>
              <a:t>Pendidik dan</a:t>
            </a:r>
            <a:r>
              <a:rPr lang="en-US" sz="2800" b="1">
                <a:solidFill>
                  <a:srgbClr val="FFFF99"/>
                </a:solidFill>
                <a:effectLst>
                  <a:outerShdw blurRad="38100" dist="38100" dir="2700000" algn="tl">
                    <a:srgbClr val="000000"/>
                  </a:outerShdw>
                </a:effectLst>
              </a:rPr>
              <a:t>Tenaga </a:t>
            </a:r>
            <a:r>
              <a:rPr lang="en-US" sz="2800" b="1" dirty="0" err="1">
                <a:solidFill>
                  <a:srgbClr val="FFFF99"/>
                </a:solidFill>
                <a:effectLst>
                  <a:outerShdw blurRad="38100" dist="38100" dir="2700000" algn="tl">
                    <a:srgbClr val="000000"/>
                  </a:outerShdw>
                </a:effectLst>
              </a:rPr>
              <a:t>Kependidikan</a:t>
            </a:r>
            <a:r>
              <a:rPr lang="id-ID" sz="2800" b="1" dirty="0">
                <a:solidFill>
                  <a:srgbClr val="FFFF99"/>
                </a:solidFill>
                <a:effectLst>
                  <a:outerShdw blurRad="38100" dist="38100" dir="2700000" algn="tl">
                    <a:srgbClr val="000000"/>
                  </a:outerShdw>
                </a:effectLst>
              </a:rPr>
              <a:t> </a:t>
            </a:r>
            <a:endParaRPr lang="en-US" sz="2800" b="1" dirty="0">
              <a:solidFill>
                <a:srgbClr val="FFFF99"/>
              </a:solidFill>
              <a:effectLst>
                <a:outerShdw blurRad="38100" dist="38100" dir="2700000" algn="tl">
                  <a:srgbClr val="000000"/>
                </a:outerShdw>
              </a:effectLst>
            </a:endParaRPr>
          </a:p>
        </p:txBody>
      </p:sp>
      <p:pic>
        <p:nvPicPr>
          <p:cNvPr id="83971" name="Picture 14" descr="KIDS">
            <a:extLst>
              <a:ext uri="{FF2B5EF4-FFF2-40B4-BE49-F238E27FC236}">
                <a16:creationId xmlns:a16="http://schemas.microsoft.com/office/drawing/2014/main" xmlns="" id="{97A98643-CE99-430F-B209-49A956700E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663718" y="3639673"/>
            <a:ext cx="864565" cy="723242"/>
          </a:xfrm>
        </p:spPr>
      </p:pic>
      <p:sp>
        <p:nvSpPr>
          <p:cNvPr id="83972" name="Oval 2">
            <a:extLst>
              <a:ext uri="{FF2B5EF4-FFF2-40B4-BE49-F238E27FC236}">
                <a16:creationId xmlns:a16="http://schemas.microsoft.com/office/drawing/2014/main" xmlns="" id="{28F729BD-99BE-4D99-BAF5-25F657E850B9}"/>
              </a:ext>
            </a:extLst>
          </p:cNvPr>
          <p:cNvSpPr>
            <a:spLocks noChangeArrowheads="1"/>
          </p:cNvSpPr>
          <p:nvPr/>
        </p:nvSpPr>
        <p:spPr bwMode="auto">
          <a:xfrm>
            <a:off x="4495800" y="1143000"/>
            <a:ext cx="6121400" cy="5410200"/>
          </a:xfrm>
          <a:prstGeom prst="ellipse">
            <a:avLst/>
          </a:prstGeom>
          <a:solidFill>
            <a:srgbClr val="FFFF00"/>
          </a:solidFill>
          <a:ln w="762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id-ID" altLang="id-ID" sz="900">
              <a:solidFill>
                <a:srgbClr val="000000"/>
              </a:solidFill>
            </a:endParaRPr>
          </a:p>
        </p:txBody>
      </p:sp>
      <p:sp>
        <p:nvSpPr>
          <p:cNvPr id="83973" name="Oval 3">
            <a:extLst>
              <a:ext uri="{FF2B5EF4-FFF2-40B4-BE49-F238E27FC236}">
                <a16:creationId xmlns:a16="http://schemas.microsoft.com/office/drawing/2014/main" xmlns="" id="{246D9CD3-3D5C-4189-A969-29132C82F8B3}"/>
              </a:ext>
            </a:extLst>
          </p:cNvPr>
          <p:cNvSpPr>
            <a:spLocks noChangeArrowheads="1"/>
          </p:cNvSpPr>
          <p:nvPr/>
        </p:nvSpPr>
        <p:spPr bwMode="auto">
          <a:xfrm>
            <a:off x="5254625" y="1239839"/>
            <a:ext cx="5378450" cy="5265737"/>
          </a:xfrm>
          <a:prstGeom prst="ellipse">
            <a:avLst/>
          </a:prstGeom>
          <a:solidFill>
            <a:srgbClr val="FFFF00"/>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id-ID" altLang="id-ID" sz="900">
              <a:solidFill>
                <a:srgbClr val="000000"/>
              </a:solidFill>
            </a:endParaRPr>
          </a:p>
        </p:txBody>
      </p:sp>
      <p:sp>
        <p:nvSpPr>
          <p:cNvPr id="83974" name="Oval 4">
            <a:extLst>
              <a:ext uri="{FF2B5EF4-FFF2-40B4-BE49-F238E27FC236}">
                <a16:creationId xmlns:a16="http://schemas.microsoft.com/office/drawing/2014/main" xmlns="" id="{930C1216-6E5E-45B4-A284-81B13475B8FF}"/>
              </a:ext>
            </a:extLst>
          </p:cNvPr>
          <p:cNvSpPr>
            <a:spLocks noChangeArrowheads="1"/>
          </p:cNvSpPr>
          <p:nvPr/>
        </p:nvSpPr>
        <p:spPr bwMode="auto">
          <a:xfrm>
            <a:off x="7075488" y="3449639"/>
            <a:ext cx="1460500" cy="1430337"/>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id-ID" altLang="id-ID" sz="900">
              <a:solidFill>
                <a:srgbClr val="000000"/>
              </a:solidFill>
            </a:endParaRPr>
          </a:p>
        </p:txBody>
      </p:sp>
      <p:sp>
        <p:nvSpPr>
          <p:cNvPr id="83975" name="Oval 5">
            <a:extLst>
              <a:ext uri="{FF2B5EF4-FFF2-40B4-BE49-F238E27FC236}">
                <a16:creationId xmlns:a16="http://schemas.microsoft.com/office/drawing/2014/main" xmlns="" id="{B904F8C7-2697-4512-9C56-E56F89FC22B2}"/>
              </a:ext>
            </a:extLst>
          </p:cNvPr>
          <p:cNvSpPr>
            <a:spLocks noChangeArrowheads="1"/>
          </p:cNvSpPr>
          <p:nvPr/>
        </p:nvSpPr>
        <p:spPr bwMode="auto">
          <a:xfrm>
            <a:off x="5786439" y="1905001"/>
            <a:ext cx="4249737" cy="4549775"/>
          </a:xfrm>
          <a:prstGeom prst="ellipse">
            <a:avLst/>
          </a:prstGeom>
          <a:solidFill>
            <a:srgbClr val="FFFF00"/>
          </a:solidFill>
          <a:ln w="57150">
            <a:solidFill>
              <a:schemeClr val="tx2"/>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id-ID" altLang="id-ID" sz="900">
              <a:solidFill>
                <a:srgbClr val="000000"/>
              </a:solidFill>
            </a:endParaRPr>
          </a:p>
        </p:txBody>
      </p:sp>
      <p:sp>
        <p:nvSpPr>
          <p:cNvPr id="83976" name="Oval 7">
            <a:extLst>
              <a:ext uri="{FF2B5EF4-FFF2-40B4-BE49-F238E27FC236}">
                <a16:creationId xmlns:a16="http://schemas.microsoft.com/office/drawing/2014/main" xmlns="" id="{D9DB5DF0-140E-45D7-AD71-6FA80378A8E0}"/>
              </a:ext>
            </a:extLst>
          </p:cNvPr>
          <p:cNvSpPr>
            <a:spLocks noChangeArrowheads="1"/>
          </p:cNvSpPr>
          <p:nvPr/>
        </p:nvSpPr>
        <p:spPr bwMode="auto">
          <a:xfrm>
            <a:off x="6942139" y="3255963"/>
            <a:ext cx="1660525" cy="1624012"/>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id-ID" altLang="id-ID" sz="900">
              <a:solidFill>
                <a:srgbClr val="000000"/>
              </a:solidFill>
            </a:endParaRPr>
          </a:p>
        </p:txBody>
      </p:sp>
      <p:sp>
        <p:nvSpPr>
          <p:cNvPr id="83977" name="Oval 8">
            <a:extLst>
              <a:ext uri="{FF2B5EF4-FFF2-40B4-BE49-F238E27FC236}">
                <a16:creationId xmlns:a16="http://schemas.microsoft.com/office/drawing/2014/main" xmlns="" id="{0D1C138D-9A8D-4F95-AC52-93E538E38970}"/>
              </a:ext>
            </a:extLst>
          </p:cNvPr>
          <p:cNvSpPr>
            <a:spLocks noChangeArrowheads="1"/>
          </p:cNvSpPr>
          <p:nvPr/>
        </p:nvSpPr>
        <p:spPr bwMode="auto">
          <a:xfrm>
            <a:off x="6400800" y="3124200"/>
            <a:ext cx="2876550" cy="3327400"/>
          </a:xfrm>
          <a:prstGeom prst="ellipse">
            <a:avLst/>
          </a:prstGeom>
          <a:solidFill>
            <a:srgbClr val="FF0000"/>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id-ID" altLang="id-ID" sz="900">
              <a:solidFill>
                <a:srgbClr val="000000"/>
              </a:solidFill>
            </a:endParaRPr>
          </a:p>
        </p:txBody>
      </p:sp>
      <p:sp>
        <p:nvSpPr>
          <p:cNvPr id="83978" name="Text Box 9">
            <a:extLst>
              <a:ext uri="{FF2B5EF4-FFF2-40B4-BE49-F238E27FC236}">
                <a16:creationId xmlns:a16="http://schemas.microsoft.com/office/drawing/2014/main" xmlns="" id="{F5BB4BC2-A22C-4D75-9D5A-3745D280B011}"/>
              </a:ext>
            </a:extLst>
          </p:cNvPr>
          <p:cNvSpPr txBox="1">
            <a:spLocks noChangeArrowheads="1"/>
          </p:cNvSpPr>
          <p:nvPr/>
        </p:nvSpPr>
        <p:spPr bwMode="auto">
          <a:xfrm>
            <a:off x="7140576" y="3363914"/>
            <a:ext cx="1527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id-ID" sz="2000">
                <a:solidFill>
                  <a:srgbClr val="EEF9F4"/>
                </a:solidFill>
                <a:latin typeface="Verdana" panose="020B0604030504040204" pitchFamily="34" charset="0"/>
              </a:rPr>
              <a:t>Pendidik</a:t>
            </a:r>
            <a:r>
              <a:rPr lang="id-ID" altLang="id-ID" sz="2000">
                <a:solidFill>
                  <a:srgbClr val="EEF9F4"/>
                </a:solidFill>
                <a:latin typeface="Verdana" panose="020B0604030504040204" pitchFamily="34" charset="0"/>
              </a:rPr>
              <a:t>/Guru</a:t>
            </a:r>
            <a:endParaRPr lang="en-US" altLang="id-ID" sz="2000">
              <a:solidFill>
                <a:srgbClr val="EEF9F4"/>
              </a:solidFill>
              <a:latin typeface="Verdana" panose="020B0604030504040204" pitchFamily="34" charset="0"/>
            </a:endParaRPr>
          </a:p>
        </p:txBody>
      </p:sp>
      <p:sp>
        <p:nvSpPr>
          <p:cNvPr id="83979" name="Text Box 10">
            <a:extLst>
              <a:ext uri="{FF2B5EF4-FFF2-40B4-BE49-F238E27FC236}">
                <a16:creationId xmlns:a16="http://schemas.microsoft.com/office/drawing/2014/main" xmlns="" id="{C4990387-EB59-429B-A73D-FA513A494A58}"/>
              </a:ext>
            </a:extLst>
          </p:cNvPr>
          <p:cNvSpPr txBox="1">
            <a:spLocks noChangeArrowheads="1"/>
          </p:cNvSpPr>
          <p:nvPr/>
        </p:nvSpPr>
        <p:spPr bwMode="auto">
          <a:xfrm>
            <a:off x="6278564" y="1500188"/>
            <a:ext cx="31210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id-ID" sz="900" b="1">
                <a:solidFill>
                  <a:srgbClr val="000000"/>
                </a:solidFill>
                <a:latin typeface="Verdana" panose="020B0604030504040204" pitchFamily="34" charset="0"/>
              </a:rPr>
              <a:t>Kepala Sekolah</a:t>
            </a:r>
          </a:p>
        </p:txBody>
      </p:sp>
      <p:sp>
        <p:nvSpPr>
          <p:cNvPr id="83980" name="Text Box 11">
            <a:extLst>
              <a:ext uri="{FF2B5EF4-FFF2-40B4-BE49-F238E27FC236}">
                <a16:creationId xmlns:a16="http://schemas.microsoft.com/office/drawing/2014/main" xmlns="" id="{19F30AB2-6D14-4730-8BEF-61410119AA48}"/>
              </a:ext>
            </a:extLst>
          </p:cNvPr>
          <p:cNvSpPr txBox="1">
            <a:spLocks noChangeArrowheads="1"/>
          </p:cNvSpPr>
          <p:nvPr/>
        </p:nvSpPr>
        <p:spPr bwMode="auto">
          <a:xfrm rot="-4326595">
            <a:off x="4117182" y="2774157"/>
            <a:ext cx="1801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id-ID" sz="2000" b="1">
                <a:solidFill>
                  <a:srgbClr val="000000"/>
                </a:solidFill>
                <a:latin typeface="Verdana" panose="020B0604030504040204" pitchFamily="34" charset="0"/>
              </a:rPr>
              <a:t>Pengawas</a:t>
            </a:r>
            <a:r>
              <a:rPr lang="id-ID" altLang="id-ID" sz="2000" b="1">
                <a:solidFill>
                  <a:srgbClr val="000000"/>
                </a:solidFill>
                <a:latin typeface="Verdana" panose="020B0604030504040204" pitchFamily="34" charset="0"/>
              </a:rPr>
              <a:t> Sekolah</a:t>
            </a:r>
            <a:endParaRPr lang="en-US" altLang="id-ID" sz="2000" b="1">
              <a:solidFill>
                <a:srgbClr val="000000"/>
              </a:solidFill>
              <a:latin typeface="Verdana" panose="020B0604030504040204" pitchFamily="34" charset="0"/>
            </a:endParaRPr>
          </a:p>
        </p:txBody>
      </p:sp>
      <p:sp>
        <p:nvSpPr>
          <p:cNvPr id="83981" name="Oval 13">
            <a:extLst>
              <a:ext uri="{FF2B5EF4-FFF2-40B4-BE49-F238E27FC236}">
                <a16:creationId xmlns:a16="http://schemas.microsoft.com/office/drawing/2014/main" xmlns="" id="{378881AA-308A-4D2B-8361-9F3D45E817C7}"/>
              </a:ext>
            </a:extLst>
          </p:cNvPr>
          <p:cNvSpPr>
            <a:spLocks noChangeArrowheads="1"/>
          </p:cNvSpPr>
          <p:nvPr/>
        </p:nvSpPr>
        <p:spPr bwMode="auto">
          <a:xfrm>
            <a:off x="7253288" y="4216400"/>
            <a:ext cx="1460500" cy="2209800"/>
          </a:xfrm>
          <a:prstGeom prst="ellipse">
            <a:avLst/>
          </a:prstGeom>
          <a:solidFill>
            <a:srgbClr val="FFFFFF"/>
          </a:solidFill>
          <a:ln w="5715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id-ID" altLang="id-ID" sz="900">
              <a:solidFill>
                <a:srgbClr val="000000"/>
              </a:solidFill>
            </a:endParaRPr>
          </a:p>
        </p:txBody>
      </p:sp>
      <p:sp>
        <p:nvSpPr>
          <p:cNvPr id="83982" name="Text Box 15">
            <a:extLst>
              <a:ext uri="{FF2B5EF4-FFF2-40B4-BE49-F238E27FC236}">
                <a16:creationId xmlns:a16="http://schemas.microsoft.com/office/drawing/2014/main" xmlns="" id="{F289569C-BBB3-405D-AA51-55956253C613}"/>
              </a:ext>
            </a:extLst>
          </p:cNvPr>
          <p:cNvSpPr txBox="1">
            <a:spLocks noChangeArrowheads="1"/>
          </p:cNvSpPr>
          <p:nvPr/>
        </p:nvSpPr>
        <p:spPr bwMode="auto">
          <a:xfrm>
            <a:off x="7424738" y="4579939"/>
            <a:ext cx="11287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id-ID" sz="1600" b="1">
                <a:solidFill>
                  <a:srgbClr val="000000"/>
                </a:solidFill>
                <a:latin typeface="Verdana" panose="020B0604030504040204" pitchFamily="34" charset="0"/>
              </a:rPr>
              <a:t>Peserta Didik</a:t>
            </a:r>
          </a:p>
        </p:txBody>
      </p:sp>
      <p:sp>
        <p:nvSpPr>
          <p:cNvPr id="83983" name="Text Box 16">
            <a:extLst>
              <a:ext uri="{FF2B5EF4-FFF2-40B4-BE49-F238E27FC236}">
                <a16:creationId xmlns:a16="http://schemas.microsoft.com/office/drawing/2014/main" xmlns="" id="{71081985-8DB8-407D-A995-96D9B1BE67D6}"/>
              </a:ext>
            </a:extLst>
          </p:cNvPr>
          <p:cNvSpPr txBox="1">
            <a:spLocks noChangeArrowheads="1"/>
          </p:cNvSpPr>
          <p:nvPr/>
        </p:nvSpPr>
        <p:spPr bwMode="auto">
          <a:xfrm>
            <a:off x="6453188" y="2136775"/>
            <a:ext cx="2786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d-ID" altLang="id-ID" sz="900" b="1">
                <a:solidFill>
                  <a:srgbClr val="000000"/>
                </a:solidFill>
                <a:latin typeface="Verdana" panose="020B0604030504040204" pitchFamily="34" charset="0"/>
              </a:rPr>
              <a:t>T. </a:t>
            </a:r>
            <a:r>
              <a:rPr lang="en-US" altLang="id-ID" sz="900" b="1">
                <a:solidFill>
                  <a:srgbClr val="000000"/>
                </a:solidFill>
                <a:latin typeface="Verdana" panose="020B0604030504040204" pitchFamily="34" charset="0"/>
              </a:rPr>
              <a:t>Adminstrasi </a:t>
            </a:r>
            <a:r>
              <a:rPr lang="id-ID" altLang="id-ID" sz="900" b="1">
                <a:solidFill>
                  <a:srgbClr val="000000"/>
                </a:solidFill>
                <a:latin typeface="Verdana" panose="020B0604030504040204" pitchFamily="34" charset="0"/>
              </a:rPr>
              <a:t>T.</a:t>
            </a:r>
            <a:r>
              <a:rPr lang="en-US" altLang="id-ID" sz="900" b="1">
                <a:solidFill>
                  <a:srgbClr val="000000"/>
                </a:solidFill>
                <a:latin typeface="Verdana" panose="020B0604030504040204" pitchFamily="34" charset="0"/>
              </a:rPr>
              <a:t>P</a:t>
            </a:r>
            <a:r>
              <a:rPr lang="id-ID" altLang="id-ID" sz="900" b="1">
                <a:solidFill>
                  <a:srgbClr val="000000"/>
                </a:solidFill>
                <a:latin typeface="Verdana" panose="020B0604030504040204" pitchFamily="34" charset="0"/>
              </a:rPr>
              <a:t>erpustakaan</a:t>
            </a:r>
            <a:r>
              <a:rPr lang="en-US" altLang="id-ID" sz="900" b="1">
                <a:solidFill>
                  <a:srgbClr val="000000"/>
                </a:solidFill>
                <a:latin typeface="Verdana" panose="020B0604030504040204" pitchFamily="34" charset="0"/>
              </a:rPr>
              <a:t> </a:t>
            </a:r>
            <a:endParaRPr lang="id-ID" altLang="id-ID" sz="900" b="1">
              <a:solidFill>
                <a:srgbClr val="000000"/>
              </a:solidFill>
              <a:latin typeface="Verdana" panose="020B0604030504040204" pitchFamily="34" charset="0"/>
            </a:endParaRPr>
          </a:p>
          <a:p>
            <a:pPr algn="ctr">
              <a:spcBef>
                <a:spcPct val="0"/>
              </a:spcBef>
              <a:buFontTx/>
              <a:buNone/>
            </a:pPr>
            <a:r>
              <a:rPr lang="id-ID" altLang="id-ID" sz="900" b="1">
                <a:solidFill>
                  <a:srgbClr val="000000"/>
                </a:solidFill>
                <a:latin typeface="Verdana" panose="020B0604030504040204" pitchFamily="34" charset="0"/>
              </a:rPr>
              <a:t>T. </a:t>
            </a:r>
            <a:r>
              <a:rPr lang="en-US" altLang="id-ID" sz="900" b="1">
                <a:solidFill>
                  <a:srgbClr val="000000"/>
                </a:solidFill>
                <a:latin typeface="Verdana" panose="020B0604030504040204" pitchFamily="34" charset="0"/>
              </a:rPr>
              <a:t>Labora</a:t>
            </a:r>
            <a:r>
              <a:rPr lang="id-ID" altLang="id-ID" sz="900" b="1">
                <a:solidFill>
                  <a:srgbClr val="000000"/>
                </a:solidFill>
                <a:latin typeface="Verdana" panose="020B0604030504040204" pitchFamily="34" charset="0"/>
              </a:rPr>
              <a:t>torium</a:t>
            </a:r>
            <a:endParaRPr lang="en-US" altLang="id-ID" sz="900" b="1">
              <a:solidFill>
                <a:srgbClr val="000000"/>
              </a:solidFill>
              <a:latin typeface="Verdana" panose="020B0604030504040204" pitchFamily="34" charset="0"/>
            </a:endParaRPr>
          </a:p>
        </p:txBody>
      </p:sp>
      <p:sp>
        <p:nvSpPr>
          <p:cNvPr id="83984" name="AutoShape 18">
            <a:extLst>
              <a:ext uri="{FF2B5EF4-FFF2-40B4-BE49-F238E27FC236}">
                <a16:creationId xmlns:a16="http://schemas.microsoft.com/office/drawing/2014/main" xmlns="" id="{2D806224-38A8-42D1-A172-1DBF164EDF24}"/>
              </a:ext>
            </a:extLst>
          </p:cNvPr>
          <p:cNvSpPr>
            <a:spLocks noChangeArrowheads="1"/>
          </p:cNvSpPr>
          <p:nvPr/>
        </p:nvSpPr>
        <p:spPr bwMode="auto">
          <a:xfrm rot="5400000">
            <a:off x="1905000" y="1828800"/>
            <a:ext cx="2667000" cy="1905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6608 h 21600"/>
              <a:gd name="T20" fmla="*/ 1774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92" y="0"/>
                </a:moveTo>
                <a:lnTo>
                  <a:pt x="9784" y="9257"/>
                </a:lnTo>
                <a:lnTo>
                  <a:pt x="13642" y="9257"/>
                </a:lnTo>
                <a:lnTo>
                  <a:pt x="13642" y="16608"/>
                </a:lnTo>
                <a:lnTo>
                  <a:pt x="0" y="16608"/>
                </a:lnTo>
                <a:lnTo>
                  <a:pt x="0" y="21600"/>
                </a:lnTo>
                <a:lnTo>
                  <a:pt x="17742" y="21600"/>
                </a:lnTo>
                <a:lnTo>
                  <a:pt x="17742" y="9257"/>
                </a:lnTo>
                <a:lnTo>
                  <a:pt x="21600" y="9257"/>
                </a:lnTo>
                <a:lnTo>
                  <a:pt x="15692" y="0"/>
                </a:lnTo>
                <a:close/>
              </a:path>
            </a:pathLst>
          </a:custGeom>
          <a:solidFill>
            <a:srgbClr val="FF99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id-ID"/>
          </a:p>
        </p:txBody>
      </p:sp>
    </p:spTree>
    <p:extLst>
      <p:ext uri="{BB962C8B-B14F-4D97-AF65-F5344CB8AC3E}">
        <p14:creationId xmlns:p14="http://schemas.microsoft.com/office/powerpoint/2010/main" val="128303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9049F325-7A47-48AB-AA36-48BEF33C5C3B}"/>
              </a:ext>
            </a:extLst>
          </p:cNvPr>
          <p:cNvGraphicFramePr>
            <a:graphicFrameLocks noChangeAspect="1"/>
          </p:cNvGraphicFramePr>
          <p:nvPr/>
        </p:nvGraphicFramePr>
        <p:xfrm>
          <a:off x="5464175" y="5284788"/>
          <a:ext cx="1568450" cy="1573212"/>
        </p:xfrm>
        <a:graphic>
          <a:graphicData uri="http://schemas.openxmlformats.org/presentationml/2006/ole">
            <mc:AlternateContent xmlns:mc="http://schemas.openxmlformats.org/markup-compatibility/2006">
              <mc:Choice xmlns:v="urn:schemas-microsoft-com:vml" Requires="v">
                <p:oleObj spid="_x0000_s2092" name="CorelDRAW" r:id="rId3" imgW="1595160" imgH="1595160" progId="CorelDraw.Graphic.18">
                  <p:embed/>
                </p:oleObj>
              </mc:Choice>
              <mc:Fallback>
                <p:oleObj name="CorelDRAW" r:id="rId3" imgW="1595160" imgH="1595160" progId="CorelDraw.Graphic.18">
                  <p:embed/>
                  <p:pic>
                    <p:nvPicPr>
                      <p:cNvPr id="4" name="Object 3">
                        <a:extLst>
                          <a:ext uri="{FF2B5EF4-FFF2-40B4-BE49-F238E27FC236}">
                            <a16:creationId xmlns:a16="http://schemas.microsoft.com/office/drawing/2014/main" xmlns="" id="{9049F325-7A47-48AB-AA36-48BEF33C5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175" y="5284788"/>
                        <a:ext cx="15684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xmlns="" id="{48287D8A-B052-4897-93F1-38892092A324}"/>
              </a:ext>
            </a:extLst>
          </p:cNvPr>
          <p:cNvGraphicFramePr>
            <a:graphicFrameLocks noChangeAspect="1"/>
          </p:cNvGraphicFramePr>
          <p:nvPr/>
        </p:nvGraphicFramePr>
        <p:xfrm>
          <a:off x="4894263" y="3984626"/>
          <a:ext cx="1568450" cy="1573213"/>
        </p:xfrm>
        <a:graphic>
          <a:graphicData uri="http://schemas.openxmlformats.org/presentationml/2006/ole">
            <mc:AlternateContent xmlns:mc="http://schemas.openxmlformats.org/markup-compatibility/2006">
              <mc:Choice xmlns:v="urn:schemas-microsoft-com:vml" Requires="v">
                <p:oleObj spid="_x0000_s2093" name="CorelDRAW" r:id="rId5" imgW="1595160" imgH="1595160" progId="CorelDraw.Graphic.18">
                  <p:embed/>
                </p:oleObj>
              </mc:Choice>
              <mc:Fallback>
                <p:oleObj name="CorelDRAW" r:id="rId5" imgW="1595160" imgH="1595160" progId="CorelDraw.Graphic.18">
                  <p:embed/>
                  <p:pic>
                    <p:nvPicPr>
                      <p:cNvPr id="5" name="Object 4">
                        <a:extLst>
                          <a:ext uri="{FF2B5EF4-FFF2-40B4-BE49-F238E27FC236}">
                            <a16:creationId xmlns:a16="http://schemas.microsoft.com/office/drawing/2014/main" xmlns="" id="{48287D8A-B052-4897-93F1-38892092A3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4263" y="3984626"/>
                        <a:ext cx="15684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xmlns="" id="{1DBAFD1F-43BA-4A6A-A467-EFEA22021E62}"/>
              </a:ext>
            </a:extLst>
          </p:cNvPr>
          <p:cNvGraphicFramePr>
            <a:graphicFrameLocks noChangeAspect="1"/>
          </p:cNvGraphicFramePr>
          <p:nvPr/>
        </p:nvGraphicFramePr>
        <p:xfrm>
          <a:off x="5464175" y="2684463"/>
          <a:ext cx="1568450" cy="1573212"/>
        </p:xfrm>
        <a:graphic>
          <a:graphicData uri="http://schemas.openxmlformats.org/presentationml/2006/ole">
            <mc:AlternateContent xmlns:mc="http://schemas.openxmlformats.org/markup-compatibility/2006">
              <mc:Choice xmlns:v="urn:schemas-microsoft-com:vml" Requires="v">
                <p:oleObj spid="_x0000_s2094" name="CorelDRAW" r:id="rId7" imgW="1595160" imgH="1595160" progId="CorelDraw.Graphic.18">
                  <p:embed/>
                </p:oleObj>
              </mc:Choice>
              <mc:Fallback>
                <p:oleObj name="CorelDRAW" r:id="rId7" imgW="1595160" imgH="1595160" progId="CorelDraw.Graphic.18">
                  <p:embed/>
                  <p:pic>
                    <p:nvPicPr>
                      <p:cNvPr id="6" name="Object 5">
                        <a:extLst>
                          <a:ext uri="{FF2B5EF4-FFF2-40B4-BE49-F238E27FC236}">
                            <a16:creationId xmlns:a16="http://schemas.microsoft.com/office/drawing/2014/main" xmlns="" id="{1DBAFD1F-43BA-4A6A-A467-EFEA22021E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4175" y="2684463"/>
                        <a:ext cx="15684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xmlns="" id="{14BABD8F-381F-49D0-853B-5221381C6B21}"/>
              </a:ext>
            </a:extLst>
          </p:cNvPr>
          <p:cNvGraphicFramePr>
            <a:graphicFrameLocks noChangeAspect="1"/>
          </p:cNvGraphicFramePr>
          <p:nvPr/>
        </p:nvGraphicFramePr>
        <p:xfrm>
          <a:off x="4833938" y="1341438"/>
          <a:ext cx="1568450" cy="1574800"/>
        </p:xfrm>
        <a:graphic>
          <a:graphicData uri="http://schemas.openxmlformats.org/presentationml/2006/ole">
            <mc:AlternateContent xmlns:mc="http://schemas.openxmlformats.org/markup-compatibility/2006">
              <mc:Choice xmlns:v="urn:schemas-microsoft-com:vml" Requires="v">
                <p:oleObj spid="_x0000_s2095" name="CorelDRAW" r:id="rId9" imgW="1595160" imgH="1595160" progId="CorelDraw.Graphic.18">
                  <p:embed/>
                </p:oleObj>
              </mc:Choice>
              <mc:Fallback>
                <p:oleObj name="CorelDRAW" r:id="rId9" imgW="1595160" imgH="1595160" progId="CorelDraw.Graphic.18">
                  <p:embed/>
                  <p:pic>
                    <p:nvPicPr>
                      <p:cNvPr id="7" name="Object 6">
                        <a:extLst>
                          <a:ext uri="{FF2B5EF4-FFF2-40B4-BE49-F238E27FC236}">
                            <a16:creationId xmlns:a16="http://schemas.microsoft.com/office/drawing/2014/main" xmlns="" id="{14BABD8F-381F-49D0-853B-5221381C6B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3938" y="1341438"/>
                        <a:ext cx="15684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xmlns="" id="{F7A8959E-23D3-44DC-ABCA-E1E4376A9CD9}"/>
              </a:ext>
            </a:extLst>
          </p:cNvPr>
          <p:cNvGraphicFramePr>
            <a:graphicFrameLocks noChangeAspect="1"/>
          </p:cNvGraphicFramePr>
          <p:nvPr/>
        </p:nvGraphicFramePr>
        <p:xfrm>
          <a:off x="6446838" y="1995489"/>
          <a:ext cx="1001712" cy="1004887"/>
        </p:xfrm>
        <a:graphic>
          <a:graphicData uri="http://schemas.openxmlformats.org/presentationml/2006/ole">
            <mc:AlternateContent xmlns:mc="http://schemas.openxmlformats.org/markup-compatibility/2006">
              <mc:Choice xmlns:v="urn:schemas-microsoft-com:vml" Requires="v">
                <p:oleObj spid="_x0000_s2096" name="CorelDRAW" r:id="rId11" imgW="1595160" imgH="1595160" progId="CorelDraw.Graphic.18">
                  <p:embed/>
                </p:oleObj>
              </mc:Choice>
              <mc:Fallback>
                <p:oleObj name="CorelDRAW" r:id="rId11" imgW="1595160" imgH="1595160" progId="CorelDraw.Graphic.18">
                  <p:embed/>
                  <p:pic>
                    <p:nvPicPr>
                      <p:cNvPr id="9" name="Object 8">
                        <a:extLst>
                          <a:ext uri="{FF2B5EF4-FFF2-40B4-BE49-F238E27FC236}">
                            <a16:creationId xmlns:a16="http://schemas.microsoft.com/office/drawing/2014/main" xmlns="" id="{F7A8959E-23D3-44DC-ABCA-E1E4376A9C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6838" y="1995489"/>
                        <a:ext cx="10017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23" name="TextBox 9">
            <a:extLst>
              <a:ext uri="{FF2B5EF4-FFF2-40B4-BE49-F238E27FC236}">
                <a16:creationId xmlns:a16="http://schemas.microsoft.com/office/drawing/2014/main" xmlns="" id="{1E7DAA90-F693-4C32-B969-DAA41B7E3FE4}"/>
              </a:ext>
            </a:extLst>
          </p:cNvPr>
          <p:cNvSpPr txBox="1">
            <a:spLocks noChangeArrowheads="1"/>
          </p:cNvSpPr>
          <p:nvPr/>
        </p:nvSpPr>
        <p:spPr bwMode="auto">
          <a:xfrm>
            <a:off x="5126038" y="4510089"/>
            <a:ext cx="11033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id-ID" sz="1400" b="1">
                <a:cs typeface="Arial" panose="020B0604020202020204" pitchFamily="34" charset="0"/>
              </a:rPr>
              <a:t>Kepala Sekolah</a:t>
            </a:r>
          </a:p>
        </p:txBody>
      </p:sp>
      <p:sp>
        <p:nvSpPr>
          <p:cNvPr id="111624" name="TextBox 10">
            <a:extLst>
              <a:ext uri="{FF2B5EF4-FFF2-40B4-BE49-F238E27FC236}">
                <a16:creationId xmlns:a16="http://schemas.microsoft.com/office/drawing/2014/main" xmlns="" id="{643C39F8-E3FD-486E-BF9D-70ADFB0FA703}"/>
              </a:ext>
            </a:extLst>
          </p:cNvPr>
          <p:cNvSpPr txBox="1">
            <a:spLocks noChangeArrowheads="1"/>
          </p:cNvSpPr>
          <p:nvPr/>
        </p:nvSpPr>
        <p:spPr bwMode="auto">
          <a:xfrm>
            <a:off x="5695950" y="5886451"/>
            <a:ext cx="110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id-ID" sz="1400" b="1">
                <a:cs typeface="Arial" panose="020B0604020202020204" pitchFamily="34" charset="0"/>
              </a:rPr>
              <a:t>Pengawas</a:t>
            </a:r>
          </a:p>
        </p:txBody>
      </p:sp>
      <p:sp>
        <p:nvSpPr>
          <p:cNvPr id="111625" name="TextBox 11">
            <a:extLst>
              <a:ext uri="{FF2B5EF4-FFF2-40B4-BE49-F238E27FC236}">
                <a16:creationId xmlns:a16="http://schemas.microsoft.com/office/drawing/2014/main" xmlns="" id="{C06B74F2-E6A0-4F0A-8635-D2B21D41B53B}"/>
              </a:ext>
            </a:extLst>
          </p:cNvPr>
          <p:cNvSpPr txBox="1">
            <a:spLocks noChangeArrowheads="1"/>
          </p:cNvSpPr>
          <p:nvPr/>
        </p:nvSpPr>
        <p:spPr bwMode="auto">
          <a:xfrm>
            <a:off x="5695950" y="3317876"/>
            <a:ext cx="110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id-ID" sz="1400" b="1">
                <a:cs typeface="Arial" panose="020B0604020202020204" pitchFamily="34" charset="0"/>
              </a:rPr>
              <a:t>Guru</a:t>
            </a:r>
          </a:p>
        </p:txBody>
      </p:sp>
      <p:sp>
        <p:nvSpPr>
          <p:cNvPr id="111626" name="TextBox 12">
            <a:extLst>
              <a:ext uri="{FF2B5EF4-FFF2-40B4-BE49-F238E27FC236}">
                <a16:creationId xmlns:a16="http://schemas.microsoft.com/office/drawing/2014/main" xmlns="" id="{2AC033ED-A22F-4CF7-816E-81CCB03B46F0}"/>
              </a:ext>
            </a:extLst>
          </p:cNvPr>
          <p:cNvSpPr txBox="1">
            <a:spLocks noChangeArrowheads="1"/>
          </p:cNvSpPr>
          <p:nvPr/>
        </p:nvSpPr>
        <p:spPr bwMode="auto">
          <a:xfrm>
            <a:off x="5126038" y="2017714"/>
            <a:ext cx="1103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id-ID" sz="1400" b="1">
                <a:cs typeface="Arial" panose="020B0604020202020204" pitchFamily="34" charset="0"/>
              </a:rPr>
              <a:t>Siswa</a:t>
            </a:r>
          </a:p>
        </p:txBody>
      </p:sp>
      <p:graphicFrame>
        <p:nvGraphicFramePr>
          <p:cNvPr id="14" name="Object 13">
            <a:extLst>
              <a:ext uri="{FF2B5EF4-FFF2-40B4-BE49-F238E27FC236}">
                <a16:creationId xmlns:a16="http://schemas.microsoft.com/office/drawing/2014/main" xmlns="" id="{7DA8E18B-6FEA-48E8-89FC-E0F4B6E0D7C9}"/>
              </a:ext>
            </a:extLst>
          </p:cNvPr>
          <p:cNvGraphicFramePr>
            <a:graphicFrameLocks noChangeAspect="1"/>
          </p:cNvGraphicFramePr>
          <p:nvPr/>
        </p:nvGraphicFramePr>
        <p:xfrm>
          <a:off x="6913563" y="2846389"/>
          <a:ext cx="1003300" cy="1004887"/>
        </p:xfrm>
        <a:graphic>
          <a:graphicData uri="http://schemas.openxmlformats.org/presentationml/2006/ole">
            <mc:AlternateContent xmlns:mc="http://schemas.openxmlformats.org/markup-compatibility/2006">
              <mc:Choice xmlns:v="urn:schemas-microsoft-com:vml" Requires="v">
                <p:oleObj spid="_x0000_s2097" name="CorelDRAW" r:id="rId13" imgW="1595160" imgH="1595160" progId="CorelDraw.Graphic.18">
                  <p:embed/>
                </p:oleObj>
              </mc:Choice>
              <mc:Fallback>
                <p:oleObj name="CorelDRAW" r:id="rId13" imgW="1595160" imgH="1595160" progId="CorelDraw.Graphic.18">
                  <p:embed/>
                  <p:pic>
                    <p:nvPicPr>
                      <p:cNvPr id="14" name="Object 13">
                        <a:extLst>
                          <a:ext uri="{FF2B5EF4-FFF2-40B4-BE49-F238E27FC236}">
                            <a16:creationId xmlns:a16="http://schemas.microsoft.com/office/drawing/2014/main" xmlns="" id="{7DA8E18B-6FEA-48E8-89FC-E0F4B6E0D7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13563" y="2846389"/>
                        <a:ext cx="10033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xmlns="" id="{8E6BD460-5365-4CB0-BFE4-F0F5F9314011}"/>
              </a:ext>
            </a:extLst>
          </p:cNvPr>
          <p:cNvGraphicFramePr>
            <a:graphicFrameLocks noChangeAspect="1"/>
          </p:cNvGraphicFramePr>
          <p:nvPr/>
        </p:nvGraphicFramePr>
        <p:xfrm>
          <a:off x="6445251" y="3930651"/>
          <a:ext cx="1001713" cy="1006475"/>
        </p:xfrm>
        <a:graphic>
          <a:graphicData uri="http://schemas.openxmlformats.org/presentationml/2006/ole">
            <mc:AlternateContent xmlns:mc="http://schemas.openxmlformats.org/markup-compatibility/2006">
              <mc:Choice xmlns:v="urn:schemas-microsoft-com:vml" Requires="v">
                <p:oleObj spid="_x0000_s2098" name="CorelDRAW" r:id="rId14" imgW="1595160" imgH="1595160" progId="CorelDraw.Graphic.18">
                  <p:embed/>
                </p:oleObj>
              </mc:Choice>
              <mc:Fallback>
                <p:oleObj name="CorelDRAW" r:id="rId14" imgW="1595160" imgH="1595160" progId="CorelDraw.Graphic.18">
                  <p:embed/>
                  <p:pic>
                    <p:nvPicPr>
                      <p:cNvPr id="15" name="Object 14">
                        <a:extLst>
                          <a:ext uri="{FF2B5EF4-FFF2-40B4-BE49-F238E27FC236}">
                            <a16:creationId xmlns:a16="http://schemas.microsoft.com/office/drawing/2014/main" xmlns="" id="{8E6BD460-5365-4CB0-BFE4-F0F5F93140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5251" y="3930651"/>
                        <a:ext cx="10017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29" name="TextBox 15">
            <a:extLst>
              <a:ext uri="{FF2B5EF4-FFF2-40B4-BE49-F238E27FC236}">
                <a16:creationId xmlns:a16="http://schemas.microsoft.com/office/drawing/2014/main" xmlns="" id="{BC1E4123-DD43-4480-93DE-A208D1C2D247}"/>
              </a:ext>
            </a:extLst>
          </p:cNvPr>
          <p:cNvSpPr txBox="1">
            <a:spLocks noChangeArrowheads="1"/>
          </p:cNvSpPr>
          <p:nvPr/>
        </p:nvSpPr>
        <p:spPr bwMode="auto">
          <a:xfrm>
            <a:off x="7089776" y="3055939"/>
            <a:ext cx="650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id-ID" sz="800" b="1">
                <a:cs typeface="Arial" panose="020B0604020202020204" pitchFamily="34" charset="0"/>
              </a:rPr>
              <a:t>Tenaga Adminstrasi Sekolah</a:t>
            </a:r>
          </a:p>
        </p:txBody>
      </p:sp>
      <p:sp>
        <p:nvSpPr>
          <p:cNvPr id="111630" name="TextBox 16">
            <a:extLst>
              <a:ext uri="{FF2B5EF4-FFF2-40B4-BE49-F238E27FC236}">
                <a16:creationId xmlns:a16="http://schemas.microsoft.com/office/drawing/2014/main" xmlns="" id="{6C76A46A-4B98-4846-95A9-9985D5C8E5F3}"/>
              </a:ext>
            </a:extLst>
          </p:cNvPr>
          <p:cNvSpPr txBox="1">
            <a:spLocks noChangeArrowheads="1"/>
          </p:cNvSpPr>
          <p:nvPr/>
        </p:nvSpPr>
        <p:spPr bwMode="auto">
          <a:xfrm>
            <a:off x="6621464" y="2244726"/>
            <a:ext cx="6508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id-ID" sz="900" b="1">
                <a:cs typeface="Arial" panose="020B0604020202020204" pitchFamily="34" charset="0"/>
              </a:rPr>
              <a:t>Tenaga Laboratorium</a:t>
            </a:r>
          </a:p>
        </p:txBody>
      </p:sp>
      <p:sp>
        <p:nvSpPr>
          <p:cNvPr id="111631" name="TextBox 17">
            <a:extLst>
              <a:ext uri="{FF2B5EF4-FFF2-40B4-BE49-F238E27FC236}">
                <a16:creationId xmlns:a16="http://schemas.microsoft.com/office/drawing/2014/main" xmlns="" id="{89336603-1794-419B-ADA5-63891B2B7A6B}"/>
              </a:ext>
            </a:extLst>
          </p:cNvPr>
          <p:cNvSpPr txBox="1">
            <a:spLocks noChangeArrowheads="1"/>
          </p:cNvSpPr>
          <p:nvPr/>
        </p:nvSpPr>
        <p:spPr bwMode="auto">
          <a:xfrm>
            <a:off x="6619876" y="4203701"/>
            <a:ext cx="65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id-ID" sz="800" b="1">
                <a:cs typeface="Arial" panose="020B0604020202020204" pitchFamily="34" charset="0"/>
              </a:rPr>
              <a:t>Tenaga Perpustakaan</a:t>
            </a:r>
          </a:p>
        </p:txBody>
      </p:sp>
      <p:cxnSp>
        <p:nvCxnSpPr>
          <p:cNvPr id="3" name="Connector: Elbow 2">
            <a:extLst>
              <a:ext uri="{FF2B5EF4-FFF2-40B4-BE49-F238E27FC236}">
                <a16:creationId xmlns:a16="http://schemas.microsoft.com/office/drawing/2014/main" xmlns="" id="{5ADA0BCF-A050-405E-BFEF-626BA884400A}"/>
              </a:ext>
            </a:extLst>
          </p:cNvPr>
          <p:cNvCxnSpPr>
            <a:cxnSpLocks/>
            <a:stCxn id="4" idx="1"/>
            <a:endCxn id="0" idx="3"/>
          </p:cNvCxnSpPr>
          <p:nvPr/>
        </p:nvCxnSpPr>
        <p:spPr>
          <a:xfrm rot="10800000">
            <a:off x="4772025" y="5994400"/>
            <a:ext cx="692150" cy="76200"/>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1226087B-CDB4-46B9-AF9B-250981E82840}"/>
              </a:ext>
            </a:extLst>
          </p:cNvPr>
          <p:cNvSpPr txBox="1"/>
          <p:nvPr/>
        </p:nvSpPr>
        <p:spPr>
          <a:xfrm>
            <a:off x="2408110" y="5333331"/>
            <a:ext cx="2363686" cy="1323439"/>
          </a:xfrm>
          <a:prstGeom prst="rect">
            <a:avLst/>
          </a:prstGeom>
          <a:solidFill>
            <a:srgbClr val="1D2088"/>
          </a:solidFill>
        </p:spPr>
        <p:style>
          <a:lnRef idx="0">
            <a:schemeClr val="dk1"/>
          </a:lnRef>
          <a:fillRef idx="3">
            <a:schemeClr val="dk1"/>
          </a:fillRef>
          <a:effectRef idx="3">
            <a:schemeClr val="dk1"/>
          </a:effectRef>
          <a:fontRef idx="minor">
            <a:schemeClr val="lt1"/>
          </a:fontRef>
        </p:style>
        <p:txBody>
          <a:bodyPr>
            <a:spAutoFit/>
          </a:bodyPr>
          <a:lstStyle/>
          <a:p>
            <a:pPr>
              <a:buClr>
                <a:srgbClr val="FFFF00"/>
              </a:buClr>
              <a:defRPr/>
            </a:pPr>
            <a:r>
              <a:rPr lang="id-ID" sz="1000" b="1" dirty="0">
                <a:solidFill>
                  <a:srgbClr val="FFFF00"/>
                </a:solidFill>
                <a:latin typeface="Arial Narrow" panose="020B0606020202030204" pitchFamily="34" charset="0"/>
                <a:cs typeface="Arial" panose="020B0604020202020204" pitchFamily="34" charset="0"/>
              </a:rPr>
              <a:t>Pengawas Sekolah</a:t>
            </a:r>
          </a:p>
          <a:p>
            <a:pPr>
              <a:buClr>
                <a:srgbClr val="FFFF00"/>
              </a:buClr>
              <a:defRPr/>
            </a:pPr>
            <a:r>
              <a:rPr lang="id-ID" sz="1000" b="1" dirty="0">
                <a:solidFill>
                  <a:srgbClr val="FFFF00"/>
                </a:solidFill>
                <a:latin typeface="Arial Narrow" panose="020B0606020202030204" pitchFamily="34" charset="0"/>
                <a:cs typeface="Arial" panose="020B0604020202020204" pitchFamily="34" charset="0"/>
              </a:rPr>
              <a:t>Kompetensi</a:t>
            </a:r>
          </a:p>
          <a:p>
            <a:pPr marL="228600" indent="-228600">
              <a:spcBef>
                <a:spcPct val="20000"/>
              </a:spcBef>
              <a:buClr>
                <a:srgbClr val="FFFF00"/>
              </a:buClr>
              <a:buFont typeface="+mj-lt"/>
              <a:buAutoNum type="arabicPeriod"/>
              <a:defRPr/>
            </a:pPr>
            <a:r>
              <a:rPr lang="id-ID" altLang="en-US" sz="1000" dirty="0">
                <a:solidFill>
                  <a:srgbClr val="FFFF00"/>
                </a:solidFill>
                <a:latin typeface="Arial Narrow" panose="020B0606020202030204" pitchFamily="34" charset="0"/>
                <a:cs typeface="Arial" panose="020B0604020202020204" pitchFamily="34" charset="0"/>
              </a:rPr>
              <a:t>Kepribadian Sosial</a:t>
            </a:r>
          </a:p>
          <a:p>
            <a:pPr marL="228600" indent="-228600">
              <a:spcBef>
                <a:spcPct val="20000"/>
              </a:spcBef>
              <a:buClr>
                <a:srgbClr val="FFFF00"/>
              </a:buClr>
              <a:buFont typeface="+mj-lt"/>
              <a:buAutoNum type="arabicPeriod"/>
              <a:defRPr/>
            </a:pPr>
            <a:r>
              <a:rPr lang="id-ID" altLang="en-US" sz="1000" dirty="0">
                <a:solidFill>
                  <a:srgbClr val="FFFF00"/>
                </a:solidFill>
                <a:latin typeface="Arial Narrow" panose="020B0606020202030204" pitchFamily="34" charset="0"/>
                <a:cs typeface="Arial" panose="020B0604020202020204" pitchFamily="34" charset="0"/>
              </a:rPr>
              <a:t>Supervisi Manajerial</a:t>
            </a:r>
          </a:p>
          <a:p>
            <a:pPr marL="228600" indent="-228600">
              <a:spcBef>
                <a:spcPct val="20000"/>
              </a:spcBef>
              <a:buClr>
                <a:srgbClr val="FFFF00"/>
              </a:buClr>
              <a:buFont typeface="+mj-lt"/>
              <a:buAutoNum type="arabicPeriod"/>
              <a:defRPr/>
            </a:pPr>
            <a:r>
              <a:rPr lang="id-ID" altLang="en-US" sz="1000" dirty="0">
                <a:solidFill>
                  <a:srgbClr val="FFFF00"/>
                </a:solidFill>
                <a:latin typeface="Arial Narrow" panose="020B0606020202030204" pitchFamily="34" charset="0"/>
                <a:cs typeface="Arial" panose="020B0604020202020204" pitchFamily="34" charset="0"/>
              </a:rPr>
              <a:t>Supervisi Akademik</a:t>
            </a:r>
          </a:p>
          <a:p>
            <a:pPr marL="228600" indent="-228600">
              <a:spcBef>
                <a:spcPct val="20000"/>
              </a:spcBef>
              <a:buClr>
                <a:srgbClr val="FFFF00"/>
              </a:buClr>
              <a:buFont typeface="+mj-lt"/>
              <a:buAutoNum type="arabicPeriod"/>
              <a:defRPr/>
            </a:pPr>
            <a:r>
              <a:rPr lang="id-ID" altLang="en-US" sz="1000" dirty="0">
                <a:solidFill>
                  <a:srgbClr val="FFFF00"/>
                </a:solidFill>
                <a:latin typeface="Arial Narrow" panose="020B0606020202030204" pitchFamily="34" charset="0"/>
                <a:cs typeface="Arial" panose="020B0604020202020204" pitchFamily="34" charset="0"/>
              </a:rPr>
              <a:t>Evaluasi Pendidikan</a:t>
            </a:r>
          </a:p>
          <a:p>
            <a:pPr marL="228600" indent="-228600">
              <a:spcBef>
                <a:spcPct val="20000"/>
              </a:spcBef>
              <a:buClr>
                <a:srgbClr val="FFFF00"/>
              </a:buClr>
              <a:buFont typeface="+mj-lt"/>
              <a:buAutoNum type="arabicPeriod"/>
              <a:defRPr/>
            </a:pPr>
            <a:r>
              <a:rPr lang="id-ID" altLang="en-US" sz="1000" dirty="0">
                <a:solidFill>
                  <a:srgbClr val="FFFF00"/>
                </a:solidFill>
                <a:latin typeface="Arial Narrow" panose="020B0606020202030204" pitchFamily="34" charset="0"/>
                <a:cs typeface="Arial" panose="020B0604020202020204" pitchFamily="34" charset="0"/>
              </a:rPr>
              <a:t>Penelitian dan Pengembangan</a:t>
            </a:r>
            <a:endParaRPr lang="id-ID" sz="1000" dirty="0">
              <a:solidFill>
                <a:srgbClr val="FFFF00"/>
              </a:solidFill>
              <a:latin typeface="Arial Narrow" panose="020B0606020202030204" pitchFamily="34" charset="0"/>
              <a:cs typeface="Arial" panose="020B0604020202020204" pitchFamily="34" charset="0"/>
            </a:endParaRPr>
          </a:p>
        </p:txBody>
      </p:sp>
      <p:cxnSp>
        <p:nvCxnSpPr>
          <p:cNvPr id="29" name="Connector: Elbow 28">
            <a:extLst>
              <a:ext uri="{FF2B5EF4-FFF2-40B4-BE49-F238E27FC236}">
                <a16:creationId xmlns:a16="http://schemas.microsoft.com/office/drawing/2014/main" xmlns="" id="{9EC8EA0F-AB1D-481E-8B71-F2398949E372}"/>
              </a:ext>
            </a:extLst>
          </p:cNvPr>
          <p:cNvCxnSpPr>
            <a:cxnSpLocks/>
            <a:stCxn id="5" idx="1"/>
            <a:endCxn id="0" idx="3"/>
          </p:cNvCxnSpPr>
          <p:nvPr/>
        </p:nvCxnSpPr>
        <p:spPr>
          <a:xfrm rot="10800000">
            <a:off x="4117975" y="4530726"/>
            <a:ext cx="776288" cy="239713"/>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CB052C14-F429-4512-A84B-013C5A737A28}"/>
              </a:ext>
            </a:extLst>
          </p:cNvPr>
          <p:cNvSpPr txBox="1"/>
          <p:nvPr/>
        </p:nvSpPr>
        <p:spPr>
          <a:xfrm>
            <a:off x="2090991" y="3945164"/>
            <a:ext cx="2026910" cy="1169551"/>
          </a:xfrm>
          <a:prstGeom prst="rect">
            <a:avLst/>
          </a:prstGeom>
          <a:solidFill>
            <a:srgbClr val="AF4184"/>
          </a:solidFill>
        </p:spPr>
        <p:style>
          <a:lnRef idx="0">
            <a:schemeClr val="accent3"/>
          </a:lnRef>
          <a:fillRef idx="3">
            <a:schemeClr val="accent3"/>
          </a:fillRef>
          <a:effectRef idx="3">
            <a:schemeClr val="accent3"/>
          </a:effectRef>
          <a:fontRef idx="minor">
            <a:schemeClr val="lt1"/>
          </a:fontRef>
        </p:style>
        <p:txBody>
          <a:bodyPr>
            <a:spAutoFit/>
          </a:bodyPr>
          <a:lstStyle/>
          <a:p>
            <a:pPr>
              <a:defRPr/>
            </a:pPr>
            <a:r>
              <a:rPr lang="id-ID" sz="1000" b="1" dirty="0">
                <a:solidFill>
                  <a:srgbClr val="FFFF00"/>
                </a:solidFill>
                <a:latin typeface="Arial Narrow" panose="020B0606020202030204" pitchFamily="34" charset="0"/>
                <a:cs typeface="Arial" panose="020B0604020202020204" pitchFamily="34" charset="0"/>
              </a:rPr>
              <a:t>Kepala Sekolah </a:t>
            </a:r>
            <a:r>
              <a:rPr lang="id-ID" altLang="en-US" sz="1000" b="1" dirty="0">
                <a:solidFill>
                  <a:srgbClr val="FFFF00"/>
                </a:solidFill>
                <a:latin typeface="Arial Narrow" panose="020B0606020202030204" pitchFamily="34" charset="0"/>
                <a:cs typeface="Arial" panose="020B0604020202020204" pitchFamily="34" charset="0"/>
              </a:rPr>
              <a:t>Kompetensi</a:t>
            </a:r>
          </a:p>
          <a:p>
            <a:pPr marL="342900" indent="-342900">
              <a:spcBef>
                <a:spcPct val="20000"/>
              </a:spcBef>
              <a:buClr>
                <a:srgbClr val="FFFF00"/>
              </a:buClr>
              <a:buFontTx/>
              <a:buAutoNum type="arabicPeriod"/>
              <a:defRPr/>
            </a:pPr>
            <a:r>
              <a:rPr lang="id-ID" altLang="en-US" sz="1000" dirty="0">
                <a:solidFill>
                  <a:srgbClr val="FFFF00"/>
                </a:solidFill>
                <a:latin typeface="Arial Narrow" panose="020B0606020202030204" pitchFamily="34" charset="0"/>
                <a:cs typeface="Arial" panose="020B0604020202020204" pitchFamily="34" charset="0"/>
              </a:rPr>
              <a:t>Kepribadian</a:t>
            </a:r>
          </a:p>
          <a:p>
            <a:pPr marL="342900" indent="-342900">
              <a:spcBef>
                <a:spcPct val="20000"/>
              </a:spcBef>
              <a:buClr>
                <a:srgbClr val="FFFF00"/>
              </a:buClr>
              <a:buFontTx/>
              <a:buAutoNum type="arabicPeriod"/>
              <a:defRPr/>
            </a:pPr>
            <a:r>
              <a:rPr lang="id-ID" altLang="en-US" sz="1000" dirty="0">
                <a:solidFill>
                  <a:srgbClr val="FFFF00"/>
                </a:solidFill>
                <a:latin typeface="Arial Narrow" panose="020B0606020202030204" pitchFamily="34" charset="0"/>
                <a:cs typeface="Arial" panose="020B0604020202020204" pitchFamily="34" charset="0"/>
              </a:rPr>
              <a:t>Sosial</a:t>
            </a:r>
          </a:p>
          <a:p>
            <a:pPr marL="342900" indent="-342900">
              <a:spcBef>
                <a:spcPct val="20000"/>
              </a:spcBef>
              <a:buClr>
                <a:srgbClr val="FFFF00"/>
              </a:buClr>
              <a:buFontTx/>
              <a:buAutoNum type="arabicPeriod"/>
              <a:defRPr/>
            </a:pPr>
            <a:r>
              <a:rPr lang="id-ID" altLang="en-US" sz="1000" dirty="0">
                <a:solidFill>
                  <a:srgbClr val="FFFF00"/>
                </a:solidFill>
                <a:latin typeface="Arial Narrow" panose="020B0606020202030204" pitchFamily="34" charset="0"/>
                <a:cs typeface="Arial" panose="020B0604020202020204" pitchFamily="34" charset="0"/>
              </a:rPr>
              <a:t>Manajerial</a:t>
            </a:r>
          </a:p>
          <a:p>
            <a:pPr marL="342900" indent="-342900">
              <a:spcBef>
                <a:spcPct val="20000"/>
              </a:spcBef>
              <a:buClr>
                <a:srgbClr val="FFFF00"/>
              </a:buClr>
              <a:buFontTx/>
              <a:buAutoNum type="arabicPeriod"/>
              <a:defRPr/>
            </a:pPr>
            <a:r>
              <a:rPr lang="id-ID" altLang="en-US" sz="1000" dirty="0">
                <a:solidFill>
                  <a:srgbClr val="FFFF00"/>
                </a:solidFill>
                <a:latin typeface="Arial Narrow" panose="020B0606020202030204" pitchFamily="34" charset="0"/>
                <a:cs typeface="Arial" panose="020B0604020202020204" pitchFamily="34" charset="0"/>
              </a:rPr>
              <a:t>Supervisi</a:t>
            </a:r>
          </a:p>
          <a:p>
            <a:pPr marL="342900" indent="-342900">
              <a:spcBef>
                <a:spcPct val="20000"/>
              </a:spcBef>
              <a:buClr>
                <a:srgbClr val="FFFF00"/>
              </a:buClr>
              <a:buFontTx/>
              <a:buAutoNum type="arabicPeriod"/>
              <a:defRPr/>
            </a:pPr>
            <a:r>
              <a:rPr lang="id-ID" altLang="en-US" sz="1000" dirty="0">
                <a:solidFill>
                  <a:srgbClr val="FFFF00"/>
                </a:solidFill>
                <a:latin typeface="Arial Narrow" panose="020B0606020202030204" pitchFamily="34" charset="0"/>
                <a:cs typeface="Arial" panose="020B0604020202020204" pitchFamily="34" charset="0"/>
              </a:rPr>
              <a:t>Kewirausahaan</a:t>
            </a:r>
            <a:endParaRPr lang="en-US" altLang="en-US" sz="1000" dirty="0">
              <a:solidFill>
                <a:srgbClr val="FFFF00"/>
              </a:solidFill>
              <a:latin typeface="Arial Narrow" panose="020B0606020202030204" pitchFamily="34" charset="0"/>
              <a:cs typeface="Arial" panose="020B0604020202020204" pitchFamily="34" charset="0"/>
            </a:endParaRPr>
          </a:p>
        </p:txBody>
      </p:sp>
      <p:cxnSp>
        <p:nvCxnSpPr>
          <p:cNvPr id="34" name="Connector: Elbow 33">
            <a:extLst>
              <a:ext uri="{FF2B5EF4-FFF2-40B4-BE49-F238E27FC236}">
                <a16:creationId xmlns:a16="http://schemas.microsoft.com/office/drawing/2014/main" xmlns="" id="{E00969C2-7CE0-4178-B4C7-E5E0A1E2CC17}"/>
              </a:ext>
            </a:extLst>
          </p:cNvPr>
          <p:cNvCxnSpPr>
            <a:cxnSpLocks/>
            <a:stCxn id="6" idx="1"/>
            <a:endCxn id="0" idx="3"/>
          </p:cNvCxnSpPr>
          <p:nvPr/>
        </p:nvCxnSpPr>
        <p:spPr>
          <a:xfrm rot="10800000">
            <a:off x="4202113" y="3157539"/>
            <a:ext cx="1262062" cy="314325"/>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0C202252-82C7-4365-9A47-BECADBF04A4D}"/>
              </a:ext>
            </a:extLst>
          </p:cNvPr>
          <p:cNvSpPr txBox="1"/>
          <p:nvPr/>
        </p:nvSpPr>
        <p:spPr>
          <a:xfrm>
            <a:off x="2077100" y="2588815"/>
            <a:ext cx="2125523" cy="1138773"/>
          </a:xfrm>
          <a:prstGeom prst="rect">
            <a:avLst/>
          </a:prstGeom>
          <a:solidFill>
            <a:srgbClr val="EF8200"/>
          </a:solidFill>
        </p:spPr>
        <p:style>
          <a:lnRef idx="0">
            <a:schemeClr val="accent4"/>
          </a:lnRef>
          <a:fillRef idx="3">
            <a:schemeClr val="accent4"/>
          </a:fillRef>
          <a:effectRef idx="3">
            <a:schemeClr val="accent4"/>
          </a:effectRef>
          <a:fontRef idx="minor">
            <a:schemeClr val="lt1"/>
          </a:fontRef>
        </p:style>
        <p:txBody>
          <a:bodyPr>
            <a:spAutoFit/>
          </a:bodyPr>
          <a:lstStyle/>
          <a:p>
            <a:pPr>
              <a:buClr>
                <a:srgbClr val="EF8200"/>
              </a:buClr>
              <a:defRPr/>
            </a:pPr>
            <a:r>
              <a:rPr lang="id-ID" sz="1000" b="1" dirty="0">
                <a:solidFill>
                  <a:srgbClr val="FFFF00"/>
                </a:solidFill>
                <a:latin typeface="Arial Narrow" panose="020B0606020202030204" pitchFamily="34" charset="0"/>
              </a:rPr>
              <a:t>Guru</a:t>
            </a:r>
          </a:p>
          <a:p>
            <a:pPr>
              <a:buClr>
                <a:srgbClr val="EF8200"/>
              </a:buClr>
              <a:defRPr/>
            </a:pPr>
            <a:r>
              <a:rPr lang="id-ID" altLang="en-US" sz="1000" b="1" dirty="0">
                <a:solidFill>
                  <a:srgbClr val="FFFF00"/>
                </a:solidFill>
                <a:latin typeface="Arial Narrow" panose="020B0606020202030204" pitchFamily="34" charset="0"/>
                <a:cs typeface="Arial" panose="020B0604020202020204" pitchFamily="34" charset="0"/>
              </a:rPr>
              <a:t>Kompetensi</a:t>
            </a:r>
          </a:p>
          <a:p>
            <a:pPr marL="342900" indent="-342900">
              <a:spcBef>
                <a:spcPct val="20000"/>
              </a:spcBef>
              <a:buClr>
                <a:srgbClr val="FFFF00"/>
              </a:buClr>
              <a:buFont typeface="+mj-lt"/>
              <a:buAutoNum type="arabicPeriod"/>
              <a:defRPr/>
            </a:pPr>
            <a:r>
              <a:rPr lang="id-ID" altLang="en-US" sz="1000" dirty="0">
                <a:solidFill>
                  <a:srgbClr val="FFFF00"/>
                </a:solidFill>
                <a:latin typeface="Arial Narrow" panose="020B0606020202030204" pitchFamily="34" charset="0"/>
                <a:cs typeface="Arial" panose="020B0604020202020204" pitchFamily="34" charset="0"/>
              </a:rPr>
              <a:t>Kepribadian Sosial</a:t>
            </a:r>
          </a:p>
          <a:p>
            <a:pPr marL="342900" indent="-342900">
              <a:spcBef>
                <a:spcPct val="20000"/>
              </a:spcBef>
              <a:buClr>
                <a:srgbClr val="FFFF00"/>
              </a:buClr>
              <a:buFont typeface="+mj-lt"/>
              <a:buAutoNum type="arabicPeriod"/>
              <a:defRPr/>
            </a:pPr>
            <a:r>
              <a:rPr lang="en-US" altLang="en-US" sz="1000" dirty="0" err="1">
                <a:solidFill>
                  <a:srgbClr val="FFFF00"/>
                </a:solidFill>
                <a:latin typeface="Arial Narrow" panose="020B0606020202030204" pitchFamily="34" charset="0"/>
                <a:cs typeface="Arial" panose="020B0604020202020204" pitchFamily="34" charset="0"/>
              </a:rPr>
              <a:t>Pedagogik</a:t>
            </a:r>
            <a:endParaRPr lang="id-ID" altLang="en-US" sz="1000" dirty="0">
              <a:solidFill>
                <a:srgbClr val="FFFF00"/>
              </a:solidFill>
              <a:latin typeface="Arial Narrow" panose="020B0606020202030204" pitchFamily="34" charset="0"/>
              <a:cs typeface="Arial" panose="020B0604020202020204" pitchFamily="34" charset="0"/>
            </a:endParaRPr>
          </a:p>
          <a:p>
            <a:pPr marL="342900" indent="-342900">
              <a:spcBef>
                <a:spcPct val="20000"/>
              </a:spcBef>
              <a:buClr>
                <a:srgbClr val="FFFF00"/>
              </a:buClr>
              <a:buFont typeface="+mj-lt"/>
              <a:buAutoNum type="arabicPeriod"/>
              <a:defRPr/>
            </a:pPr>
            <a:r>
              <a:rPr lang="en-US" altLang="en-US" sz="1000" dirty="0" err="1">
                <a:solidFill>
                  <a:srgbClr val="FFFF00"/>
                </a:solidFill>
                <a:latin typeface="Arial Narrow" panose="020B0606020202030204" pitchFamily="34" charset="0"/>
                <a:cs typeface="Arial" panose="020B0604020202020204" pitchFamily="34" charset="0"/>
              </a:rPr>
              <a:t>Profesional</a:t>
            </a:r>
            <a:endParaRPr lang="en-US" altLang="en-US" sz="1000" dirty="0">
              <a:solidFill>
                <a:srgbClr val="FFFF00"/>
              </a:solidFill>
              <a:latin typeface="Arial Narrow" panose="020B0606020202030204" pitchFamily="34" charset="0"/>
              <a:cs typeface="Arial" panose="020B0604020202020204" pitchFamily="34" charset="0"/>
            </a:endParaRPr>
          </a:p>
          <a:p>
            <a:pPr marL="342900" indent="-342900">
              <a:spcBef>
                <a:spcPct val="20000"/>
              </a:spcBef>
              <a:buClr>
                <a:srgbClr val="FFFF00"/>
              </a:buClr>
              <a:buFont typeface="+mj-lt"/>
              <a:buAutoNum type="arabicPeriod"/>
              <a:defRPr/>
            </a:pPr>
            <a:endParaRPr lang="en-US" altLang="en-US" sz="1000" dirty="0">
              <a:solidFill>
                <a:srgbClr val="FFFF00"/>
              </a:solidFill>
              <a:latin typeface="Arial Narrow" panose="020B0606020202030204" pitchFamily="34" charset="0"/>
              <a:cs typeface="Arial" panose="020B0604020202020204" pitchFamily="34" charset="0"/>
            </a:endParaRPr>
          </a:p>
        </p:txBody>
      </p:sp>
      <p:cxnSp>
        <p:nvCxnSpPr>
          <p:cNvPr id="42" name="Connector: Elbow 41">
            <a:extLst>
              <a:ext uri="{FF2B5EF4-FFF2-40B4-BE49-F238E27FC236}">
                <a16:creationId xmlns:a16="http://schemas.microsoft.com/office/drawing/2014/main" xmlns="" id="{4221B173-B7D1-4874-AED3-BD276B83CF51}"/>
              </a:ext>
            </a:extLst>
          </p:cNvPr>
          <p:cNvCxnSpPr>
            <a:cxnSpLocks/>
          </p:cNvCxnSpPr>
          <p:nvPr/>
        </p:nvCxnSpPr>
        <p:spPr>
          <a:xfrm rot="5400000" flipH="1" flipV="1">
            <a:off x="6600825" y="217488"/>
            <a:ext cx="177800" cy="1987550"/>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E376E029-6E54-47CD-AF76-A2C5E3A77428}"/>
              </a:ext>
            </a:extLst>
          </p:cNvPr>
          <p:cNvSpPr txBox="1"/>
          <p:nvPr/>
        </p:nvSpPr>
        <p:spPr>
          <a:xfrm>
            <a:off x="7665197" y="390719"/>
            <a:ext cx="2716558" cy="1600438"/>
          </a:xfrm>
          <a:prstGeom prst="rect">
            <a:avLst/>
          </a:prstGeom>
          <a:blipFill>
            <a:blip r:embed="rId15"/>
            <a:tile tx="0" ty="0" sx="100000" sy="100000" flip="none" algn="tl"/>
          </a:blipFill>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altLang="en-US" sz="1600" b="1" dirty="0">
                <a:solidFill>
                  <a:srgbClr val="FF0000"/>
                </a:solidFill>
                <a:latin typeface="Arial Black" panose="020B0A04020102020204" pitchFamily="34" charset="0"/>
                <a:cs typeface="Arial" panose="020B0604020202020204" pitchFamily="34" charset="0"/>
              </a:rPr>
              <a:t>Creative</a:t>
            </a:r>
            <a:br>
              <a:rPr lang="en-US" altLang="en-US" sz="1600" b="1" dirty="0">
                <a:solidFill>
                  <a:srgbClr val="FF0000"/>
                </a:solidFill>
                <a:latin typeface="Arial Black" panose="020B0A04020102020204" pitchFamily="34" charset="0"/>
                <a:cs typeface="Arial" panose="020B0604020202020204" pitchFamily="34" charset="0"/>
              </a:rPr>
            </a:br>
            <a:r>
              <a:rPr lang="en-US" altLang="en-US" sz="1600" b="1" dirty="0" err="1">
                <a:solidFill>
                  <a:srgbClr val="FF0000"/>
                </a:solidFill>
                <a:latin typeface="Arial Black" panose="020B0A04020102020204" pitchFamily="34" charset="0"/>
                <a:cs typeface="Arial" panose="020B0604020202020204" pitchFamily="34" charset="0"/>
              </a:rPr>
              <a:t>Inovative</a:t>
            </a:r>
            <a:r>
              <a:rPr lang="en-US" altLang="en-US" sz="1600" b="1" dirty="0">
                <a:solidFill>
                  <a:srgbClr val="FF0000"/>
                </a:solidFill>
                <a:latin typeface="Arial Black" panose="020B0A04020102020204" pitchFamily="34" charset="0"/>
                <a:cs typeface="Arial" panose="020B0604020202020204" pitchFamily="34" charset="0"/>
              </a:rPr>
              <a:t/>
            </a:r>
            <a:br>
              <a:rPr lang="en-US" altLang="en-US" sz="1600" b="1" dirty="0">
                <a:solidFill>
                  <a:srgbClr val="FF0000"/>
                </a:solidFill>
                <a:latin typeface="Arial Black" panose="020B0A04020102020204" pitchFamily="34" charset="0"/>
                <a:cs typeface="Arial" panose="020B0604020202020204" pitchFamily="34" charset="0"/>
              </a:rPr>
            </a:br>
            <a:r>
              <a:rPr lang="en-US" altLang="en-US" sz="1600" b="1" dirty="0">
                <a:solidFill>
                  <a:srgbClr val="FF0000"/>
                </a:solidFill>
                <a:latin typeface="Arial Black" panose="020B0A04020102020204" pitchFamily="34" charset="0"/>
                <a:cs typeface="Arial" panose="020B0604020202020204" pitchFamily="34" charset="0"/>
              </a:rPr>
              <a:t>Problem Solving</a:t>
            </a:r>
            <a:br>
              <a:rPr lang="en-US" altLang="en-US" sz="1600" b="1" dirty="0">
                <a:solidFill>
                  <a:srgbClr val="FF0000"/>
                </a:solidFill>
                <a:latin typeface="Arial Black" panose="020B0A04020102020204" pitchFamily="34" charset="0"/>
                <a:cs typeface="Arial" panose="020B0604020202020204" pitchFamily="34" charset="0"/>
              </a:rPr>
            </a:br>
            <a:r>
              <a:rPr lang="en-US" altLang="en-US" sz="1600" b="1" dirty="0">
                <a:solidFill>
                  <a:srgbClr val="FF0000"/>
                </a:solidFill>
                <a:latin typeface="Arial Black" panose="020B0A04020102020204" pitchFamily="34" charset="0"/>
                <a:cs typeface="Arial" panose="020B0604020202020204" pitchFamily="34" charset="0"/>
              </a:rPr>
              <a:t>Critical Thinking</a:t>
            </a:r>
            <a:br>
              <a:rPr lang="en-US" altLang="en-US" sz="1600" b="1" dirty="0">
                <a:solidFill>
                  <a:srgbClr val="FF0000"/>
                </a:solidFill>
                <a:latin typeface="Arial Black" panose="020B0A04020102020204" pitchFamily="34" charset="0"/>
                <a:cs typeface="Arial" panose="020B0604020202020204" pitchFamily="34" charset="0"/>
              </a:rPr>
            </a:br>
            <a:r>
              <a:rPr lang="en-US" altLang="en-US" sz="1600" b="1" dirty="0">
                <a:solidFill>
                  <a:srgbClr val="FF0000"/>
                </a:solidFill>
                <a:latin typeface="Arial Black" panose="020B0A04020102020204" pitchFamily="34" charset="0"/>
                <a:cs typeface="Arial" panose="020B0604020202020204" pitchFamily="34" charset="0"/>
              </a:rPr>
              <a:t>Entrepreneurship</a:t>
            </a:r>
          </a:p>
          <a:p>
            <a:pPr>
              <a:defRPr/>
            </a:pPr>
            <a:r>
              <a:rPr lang="en-US" sz="1600" b="1" dirty="0" err="1">
                <a:solidFill>
                  <a:srgbClr val="FF0000"/>
                </a:solidFill>
                <a:latin typeface="Arial Black" panose="020B0A04020102020204" pitchFamily="34" charset="0"/>
                <a:cs typeface="Arial" panose="020B0604020202020204" pitchFamily="34" charset="0"/>
              </a:rPr>
              <a:t>Berkarakter</a:t>
            </a:r>
            <a:r>
              <a:rPr lang="en-US" sz="1600" b="1" dirty="0">
                <a:solidFill>
                  <a:srgbClr val="FF0000"/>
                </a:solidFill>
                <a:latin typeface="Arial Black" panose="020B0A04020102020204" pitchFamily="34" charset="0"/>
                <a:cs typeface="Arial" panose="020B0604020202020204" pitchFamily="34" charset="0"/>
              </a:rPr>
              <a:t> </a:t>
            </a:r>
            <a:r>
              <a:rPr lang="en-US" sz="1600" b="1" dirty="0" err="1">
                <a:solidFill>
                  <a:srgbClr val="FF0000"/>
                </a:solidFill>
                <a:latin typeface="Arial Black" panose="020B0A04020102020204" pitchFamily="34" charset="0"/>
                <a:cs typeface="Arial" panose="020B0604020202020204" pitchFamily="34" charset="0"/>
              </a:rPr>
              <a:t>Santun</a:t>
            </a:r>
            <a:endParaRPr lang="en-US" sz="1600" b="1" dirty="0">
              <a:solidFill>
                <a:srgbClr val="FF0000"/>
              </a:solidFill>
              <a:latin typeface="Arial Black" panose="020B0A04020102020204" pitchFamily="34" charset="0"/>
            </a:endParaRPr>
          </a:p>
        </p:txBody>
      </p:sp>
      <p:cxnSp>
        <p:nvCxnSpPr>
          <p:cNvPr id="64" name="Connector: Elbow 63">
            <a:extLst>
              <a:ext uri="{FF2B5EF4-FFF2-40B4-BE49-F238E27FC236}">
                <a16:creationId xmlns:a16="http://schemas.microsoft.com/office/drawing/2014/main" xmlns="" id="{9A6019E1-FE3E-4F2A-9DD3-155258759930}"/>
              </a:ext>
            </a:extLst>
          </p:cNvPr>
          <p:cNvCxnSpPr>
            <a:cxnSpLocks/>
            <a:stCxn id="9" idx="3"/>
            <a:endCxn id="0" idx="1"/>
          </p:cNvCxnSpPr>
          <p:nvPr/>
        </p:nvCxnSpPr>
        <p:spPr>
          <a:xfrm>
            <a:off x="7448551" y="2498725"/>
            <a:ext cx="646113" cy="13335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C893E575-2F36-42A8-BB65-B555C66D4EE3}"/>
              </a:ext>
            </a:extLst>
          </p:cNvPr>
          <p:cNvSpPr txBox="1"/>
          <p:nvPr/>
        </p:nvSpPr>
        <p:spPr>
          <a:xfrm>
            <a:off x="8095129" y="2215989"/>
            <a:ext cx="1098032" cy="954107"/>
          </a:xfrm>
          <a:prstGeom prst="rect">
            <a:avLst/>
          </a:prstGeom>
          <a:solidFill>
            <a:srgbClr val="008CD6"/>
          </a:solidFill>
          <a:effectLst>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ID" altLang="en-US" sz="800" b="1" dirty="0" err="1">
                <a:solidFill>
                  <a:schemeClr val="bg1"/>
                </a:solidFill>
                <a:latin typeface="Arial" panose="020B0604020202020204" pitchFamily="34" charset="0"/>
                <a:cs typeface="Arial" panose="020B0604020202020204" pitchFamily="34" charset="0"/>
              </a:rPr>
              <a:t>Kompetensi</a:t>
            </a:r>
            <a:r>
              <a:rPr lang="en-ID" altLang="en-US" sz="800" b="1" dirty="0">
                <a:solidFill>
                  <a:schemeClr val="bg1"/>
                </a:solidFill>
                <a:latin typeface="Arial" panose="020B0604020202020204" pitchFamily="34" charset="0"/>
                <a:cs typeface="Arial" panose="020B0604020202020204" pitchFamily="34" charset="0"/>
              </a:rPr>
              <a:t> </a:t>
            </a:r>
            <a:r>
              <a:rPr lang="en-ID" altLang="en-US" sz="800" b="1" dirty="0" err="1">
                <a:solidFill>
                  <a:schemeClr val="bg1"/>
                </a:solidFill>
                <a:latin typeface="Arial" panose="020B0604020202020204" pitchFamily="34" charset="0"/>
                <a:cs typeface="Arial" panose="020B0604020202020204" pitchFamily="34" charset="0"/>
              </a:rPr>
              <a:t>Kepala</a:t>
            </a:r>
            <a:endParaRPr lang="en-ID" altLang="en-US" sz="800" b="1" dirty="0">
              <a:solidFill>
                <a:schemeClr val="bg1"/>
              </a:solidFill>
              <a:latin typeface="Arial" panose="020B0604020202020204" pitchFamily="34" charset="0"/>
              <a:cs typeface="Arial" panose="020B0604020202020204" pitchFamily="34" charset="0"/>
            </a:endParaRPr>
          </a:p>
          <a:p>
            <a:pPr>
              <a:defRPr/>
            </a:pPr>
            <a:r>
              <a:rPr lang="id-ID" altLang="en-US" sz="800" b="1" dirty="0">
                <a:solidFill>
                  <a:schemeClr val="bg1"/>
                </a:solidFill>
                <a:latin typeface="Arial" panose="020B0604020202020204" pitchFamily="34" charset="0"/>
                <a:cs typeface="Arial" panose="020B0604020202020204" pitchFamily="34" charset="0"/>
              </a:rPr>
              <a:t>Laboratorium</a:t>
            </a:r>
          </a:p>
          <a:p>
            <a:pPr marL="228600" indent="-228600">
              <a:buFont typeface="+mj-lt"/>
              <a:buAutoNum type="arabicPeriod"/>
              <a:defRPr/>
            </a:pPr>
            <a:r>
              <a:rPr lang="id-ID" sz="800" b="1" dirty="0">
                <a:solidFill>
                  <a:schemeClr val="bg1"/>
                </a:solidFill>
                <a:latin typeface="Arial" panose="020B0604020202020204" pitchFamily="34" charset="0"/>
                <a:cs typeface="Arial" panose="020B0604020202020204" pitchFamily="34" charset="0"/>
              </a:rPr>
              <a:t> </a:t>
            </a:r>
            <a:r>
              <a:rPr lang="en-ID" sz="800" b="1" dirty="0" err="1">
                <a:solidFill>
                  <a:schemeClr val="bg1"/>
                </a:solidFill>
                <a:latin typeface="Arial" panose="020B0604020202020204" pitchFamily="34" charset="0"/>
                <a:cs typeface="Arial" panose="020B0604020202020204" pitchFamily="34" charset="0"/>
              </a:rPr>
              <a:t>Kepribadian</a:t>
            </a:r>
            <a:r>
              <a:rPr lang="id-ID" sz="800" b="1" dirty="0">
                <a:solidFill>
                  <a:schemeClr val="bg1"/>
                </a:solidFill>
                <a:latin typeface="Arial" panose="020B0604020202020204" pitchFamily="34" charset="0"/>
                <a:cs typeface="Arial" panose="020B0604020202020204" pitchFamily="34" charset="0"/>
              </a:rPr>
              <a:t> </a:t>
            </a:r>
          </a:p>
          <a:p>
            <a:pPr marL="228600" indent="-228600">
              <a:buFont typeface="+mj-lt"/>
              <a:buAutoNum type="arabicPeriod"/>
              <a:defRPr/>
            </a:pPr>
            <a:r>
              <a:rPr lang="id-ID" sz="800" b="1" dirty="0">
                <a:solidFill>
                  <a:schemeClr val="bg1"/>
                </a:solidFill>
                <a:latin typeface="Arial" panose="020B0604020202020204" pitchFamily="34" charset="0"/>
                <a:cs typeface="Arial" panose="020B0604020202020204" pitchFamily="34" charset="0"/>
              </a:rPr>
              <a:t> </a:t>
            </a:r>
            <a:r>
              <a:rPr lang="en-ID" sz="800" b="1" dirty="0" err="1">
                <a:solidFill>
                  <a:schemeClr val="bg1"/>
                </a:solidFill>
                <a:latin typeface="Arial" panose="020B0604020202020204" pitchFamily="34" charset="0"/>
                <a:cs typeface="Arial" panose="020B0604020202020204" pitchFamily="34" charset="0"/>
              </a:rPr>
              <a:t>sosial</a:t>
            </a:r>
            <a:endParaRPr lang="id-ID" sz="800" b="1"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defRPr/>
            </a:pPr>
            <a:r>
              <a:rPr lang="en-ID" sz="800" b="1" dirty="0" err="1">
                <a:solidFill>
                  <a:schemeClr val="bg1"/>
                </a:solidFill>
                <a:latin typeface="Arial" panose="020B0604020202020204" pitchFamily="34" charset="0"/>
                <a:cs typeface="Arial" panose="020B0604020202020204" pitchFamily="34" charset="0"/>
              </a:rPr>
              <a:t>Manajerial</a:t>
            </a:r>
            <a:endParaRPr lang="en-ID" sz="800" b="1"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defRPr/>
            </a:pPr>
            <a:r>
              <a:rPr lang="en-ID" sz="800" b="1" dirty="0" err="1">
                <a:solidFill>
                  <a:schemeClr val="bg1"/>
                </a:solidFill>
                <a:latin typeface="Arial" panose="020B0604020202020204" pitchFamily="34" charset="0"/>
                <a:cs typeface="Arial" panose="020B0604020202020204" pitchFamily="34" charset="0"/>
              </a:rPr>
              <a:t>profesional</a:t>
            </a:r>
            <a:endParaRPr lang="en-US" sz="800" b="1" dirty="0">
              <a:solidFill>
                <a:schemeClr val="bg1"/>
              </a:solidFill>
            </a:endParaRPr>
          </a:p>
        </p:txBody>
      </p:sp>
      <p:cxnSp>
        <p:nvCxnSpPr>
          <p:cNvPr id="69" name="Connector: Elbow 68">
            <a:extLst>
              <a:ext uri="{FF2B5EF4-FFF2-40B4-BE49-F238E27FC236}">
                <a16:creationId xmlns:a16="http://schemas.microsoft.com/office/drawing/2014/main" xmlns="" id="{8592C7BE-076E-4ADC-9CAE-BC586176598F}"/>
              </a:ext>
            </a:extLst>
          </p:cNvPr>
          <p:cNvCxnSpPr>
            <a:cxnSpLocks/>
            <a:stCxn id="14" idx="3"/>
          </p:cNvCxnSpPr>
          <p:nvPr/>
        </p:nvCxnSpPr>
        <p:spPr>
          <a:xfrm>
            <a:off x="7916863" y="3348038"/>
            <a:ext cx="177800" cy="21590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xmlns="" id="{048481DD-7C0A-4890-9B05-CAF03AAC09E6}"/>
              </a:ext>
            </a:extLst>
          </p:cNvPr>
          <p:cNvCxnSpPr>
            <a:cxnSpLocks/>
            <a:stCxn id="15" idx="3"/>
            <a:endCxn id="0" idx="1"/>
          </p:cNvCxnSpPr>
          <p:nvPr/>
        </p:nvCxnSpPr>
        <p:spPr>
          <a:xfrm>
            <a:off x="7446963" y="4433889"/>
            <a:ext cx="647700" cy="688975"/>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DA23D33A-953F-4E87-BBB7-50D36C57E29E}"/>
              </a:ext>
            </a:extLst>
          </p:cNvPr>
          <p:cNvSpPr txBox="1"/>
          <p:nvPr/>
        </p:nvSpPr>
        <p:spPr>
          <a:xfrm>
            <a:off x="8095129" y="4645855"/>
            <a:ext cx="2416494" cy="954107"/>
          </a:xfrm>
          <a:prstGeom prst="rect">
            <a:avLst/>
          </a:prstGeom>
          <a:solidFill>
            <a:srgbClr val="008CD6"/>
          </a:solidFill>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ID" altLang="en-US" sz="800" b="1" dirty="0" err="1">
                <a:solidFill>
                  <a:schemeClr val="bg1"/>
                </a:solidFill>
                <a:latin typeface="Arial Narrow" panose="020B0606020202030204" pitchFamily="34" charset="0"/>
                <a:cs typeface="Arial" panose="020B0604020202020204" pitchFamily="34" charset="0"/>
              </a:rPr>
              <a:t>Kompetensi</a:t>
            </a:r>
            <a:r>
              <a:rPr lang="en-ID" altLang="en-US" sz="800" b="1" dirty="0">
                <a:solidFill>
                  <a:schemeClr val="bg1"/>
                </a:solidFill>
                <a:latin typeface="Arial Narrow" panose="020B0606020202030204" pitchFamily="34" charset="0"/>
                <a:cs typeface="Arial" panose="020B0604020202020204" pitchFamily="34" charset="0"/>
              </a:rPr>
              <a:t> </a:t>
            </a:r>
            <a:r>
              <a:rPr lang="en-ID" altLang="en-US" sz="800" b="1" dirty="0" err="1">
                <a:solidFill>
                  <a:schemeClr val="bg1"/>
                </a:solidFill>
                <a:latin typeface="Arial Narrow" panose="020B0606020202030204" pitchFamily="34" charset="0"/>
                <a:cs typeface="Arial" panose="020B0604020202020204" pitchFamily="34" charset="0"/>
              </a:rPr>
              <a:t>Kepala</a:t>
            </a:r>
            <a:r>
              <a:rPr lang="en-ID" altLang="en-US" sz="800" b="1" dirty="0">
                <a:solidFill>
                  <a:schemeClr val="bg1"/>
                </a:solidFill>
                <a:latin typeface="Arial Narrow" panose="020B0606020202030204" pitchFamily="34" charset="0"/>
                <a:cs typeface="Arial" panose="020B0604020202020204" pitchFamily="34" charset="0"/>
              </a:rPr>
              <a:t>/</a:t>
            </a:r>
            <a:r>
              <a:rPr lang="id-ID" altLang="en-US" sz="800" b="1" dirty="0">
                <a:solidFill>
                  <a:schemeClr val="bg1"/>
                </a:solidFill>
                <a:latin typeface="Arial Narrow" panose="020B0606020202030204" pitchFamily="34" charset="0"/>
                <a:cs typeface="Arial" panose="020B0604020202020204" pitchFamily="34" charset="0"/>
              </a:rPr>
              <a:t>Tenaga Perpustakaan</a:t>
            </a:r>
          </a:p>
          <a:p>
            <a:pPr>
              <a:defRPr/>
            </a:pPr>
            <a:r>
              <a:rPr lang="id-ID" sz="800" b="1" dirty="0">
                <a:solidFill>
                  <a:schemeClr val="bg1"/>
                </a:solidFill>
                <a:latin typeface="Arial Narrow" panose="020B0606020202030204" pitchFamily="34" charset="0"/>
                <a:cs typeface="Arial" panose="020B0604020202020204" pitchFamily="34" charset="0"/>
              </a:rPr>
              <a:t>1.   </a:t>
            </a:r>
            <a:r>
              <a:rPr lang="en-ID" sz="800" b="1" dirty="0" err="1">
                <a:solidFill>
                  <a:schemeClr val="bg1"/>
                </a:solidFill>
                <a:latin typeface="Arial Narrow" panose="020B0606020202030204" pitchFamily="34" charset="0"/>
                <a:cs typeface="Arial" panose="020B0604020202020204" pitchFamily="34" charset="0"/>
              </a:rPr>
              <a:t>Manajerial</a:t>
            </a:r>
            <a:endParaRPr lang="id-ID" sz="800" b="1" dirty="0">
              <a:solidFill>
                <a:schemeClr val="bg1"/>
              </a:solidFill>
              <a:latin typeface="Arial Narrow" panose="020B0606020202030204" pitchFamily="34" charset="0"/>
              <a:cs typeface="Arial" panose="020B0604020202020204" pitchFamily="34" charset="0"/>
            </a:endParaRPr>
          </a:p>
          <a:p>
            <a:pPr>
              <a:defRPr/>
            </a:pPr>
            <a:r>
              <a:rPr lang="id-ID" sz="800" b="1" dirty="0">
                <a:solidFill>
                  <a:schemeClr val="bg1"/>
                </a:solidFill>
                <a:latin typeface="Arial Narrow" panose="020B0606020202030204" pitchFamily="34" charset="0"/>
                <a:cs typeface="Arial" panose="020B0604020202020204" pitchFamily="34" charset="0"/>
              </a:rPr>
              <a:t>2.   </a:t>
            </a:r>
            <a:r>
              <a:rPr lang="en-ID" sz="800" b="1" dirty="0" err="1">
                <a:solidFill>
                  <a:schemeClr val="bg1"/>
                </a:solidFill>
                <a:latin typeface="Arial Narrow" panose="020B0606020202030204" pitchFamily="34" charset="0"/>
                <a:cs typeface="Arial" panose="020B0604020202020204" pitchFamily="34" charset="0"/>
              </a:rPr>
              <a:t>Pengelolaan</a:t>
            </a:r>
            <a:r>
              <a:rPr lang="en-ID" sz="800" b="1" dirty="0">
                <a:solidFill>
                  <a:schemeClr val="bg1"/>
                </a:solidFill>
                <a:latin typeface="Arial Narrow" panose="020B0606020202030204" pitchFamily="34" charset="0"/>
                <a:cs typeface="Arial" panose="020B0604020202020204" pitchFamily="34" charset="0"/>
              </a:rPr>
              <a:t> </a:t>
            </a:r>
            <a:r>
              <a:rPr lang="en-ID" sz="800" b="1" dirty="0" err="1">
                <a:solidFill>
                  <a:schemeClr val="bg1"/>
                </a:solidFill>
                <a:latin typeface="Arial Narrow" panose="020B0606020202030204" pitchFamily="34" charset="0"/>
                <a:cs typeface="Arial" panose="020B0604020202020204" pitchFamily="34" charset="0"/>
              </a:rPr>
              <a:t>informasi</a:t>
            </a:r>
            <a:endParaRPr lang="id-ID" sz="800" b="1" dirty="0">
              <a:solidFill>
                <a:schemeClr val="bg1"/>
              </a:solidFill>
              <a:latin typeface="Arial Narrow" panose="020B0606020202030204" pitchFamily="34" charset="0"/>
              <a:cs typeface="Arial" panose="020B0604020202020204" pitchFamily="34" charset="0"/>
            </a:endParaRPr>
          </a:p>
          <a:p>
            <a:pPr>
              <a:defRPr/>
            </a:pPr>
            <a:r>
              <a:rPr lang="id-ID" sz="800" b="1" dirty="0">
                <a:solidFill>
                  <a:schemeClr val="bg1"/>
                </a:solidFill>
                <a:latin typeface="Arial Narrow" panose="020B0606020202030204" pitchFamily="34" charset="0"/>
                <a:cs typeface="Arial" panose="020B0604020202020204" pitchFamily="34" charset="0"/>
              </a:rPr>
              <a:t>3.  </a:t>
            </a:r>
            <a:r>
              <a:rPr lang="en-ID" sz="800" b="1" dirty="0" err="1">
                <a:solidFill>
                  <a:schemeClr val="bg1"/>
                </a:solidFill>
                <a:latin typeface="Arial Narrow" panose="020B0606020202030204" pitchFamily="34" charset="0"/>
                <a:cs typeface="Arial" panose="020B0604020202020204" pitchFamily="34" charset="0"/>
              </a:rPr>
              <a:t>kependidikan</a:t>
            </a:r>
            <a:endParaRPr lang="en-ID" sz="800" b="1" dirty="0">
              <a:solidFill>
                <a:schemeClr val="bg1"/>
              </a:solidFill>
              <a:latin typeface="Arial Narrow" panose="020B0606020202030204" pitchFamily="34" charset="0"/>
              <a:cs typeface="Arial" panose="020B0604020202020204" pitchFamily="34" charset="0"/>
            </a:endParaRPr>
          </a:p>
          <a:p>
            <a:pPr>
              <a:defRPr/>
            </a:pPr>
            <a:r>
              <a:rPr lang="en-ID" sz="800" b="1" dirty="0">
                <a:solidFill>
                  <a:schemeClr val="bg1"/>
                </a:solidFill>
                <a:latin typeface="Arial Narrow" panose="020B0606020202030204" pitchFamily="34" charset="0"/>
                <a:cs typeface="Arial" panose="020B0604020202020204" pitchFamily="34" charset="0"/>
              </a:rPr>
              <a:t>4  .kepribadian</a:t>
            </a:r>
          </a:p>
          <a:p>
            <a:pPr>
              <a:defRPr/>
            </a:pPr>
            <a:r>
              <a:rPr lang="en-US" sz="800" b="1" dirty="0">
                <a:solidFill>
                  <a:schemeClr val="bg1"/>
                </a:solidFill>
                <a:latin typeface="Arial Narrow" panose="020B0606020202030204" pitchFamily="34" charset="0"/>
              </a:rPr>
              <a:t>5  .sosial</a:t>
            </a:r>
          </a:p>
          <a:p>
            <a:pPr>
              <a:defRPr/>
            </a:pPr>
            <a:r>
              <a:rPr lang="en-US" sz="800" b="1" dirty="0">
                <a:solidFill>
                  <a:schemeClr val="bg1"/>
                </a:solidFill>
                <a:latin typeface="Arial Narrow" panose="020B0606020202030204" pitchFamily="34" charset="0"/>
              </a:rPr>
              <a:t>6  .Pengembangan </a:t>
            </a:r>
            <a:r>
              <a:rPr lang="en-US" sz="800" b="1" dirty="0" err="1">
                <a:solidFill>
                  <a:schemeClr val="bg1"/>
                </a:solidFill>
                <a:latin typeface="Arial Narrow" panose="020B0606020202030204" pitchFamily="34" charset="0"/>
              </a:rPr>
              <a:t>profesi</a:t>
            </a:r>
            <a:endParaRPr lang="en-US" sz="800" b="1" dirty="0">
              <a:solidFill>
                <a:schemeClr val="bg1"/>
              </a:solidFill>
              <a:latin typeface="Arial Narrow" panose="020B0606020202030204" pitchFamily="34" charset="0"/>
            </a:endParaRPr>
          </a:p>
        </p:txBody>
      </p:sp>
      <p:sp>
        <p:nvSpPr>
          <p:cNvPr id="31" name="Text Box 77">
            <a:extLst>
              <a:ext uri="{FF2B5EF4-FFF2-40B4-BE49-F238E27FC236}">
                <a16:creationId xmlns:a16="http://schemas.microsoft.com/office/drawing/2014/main" xmlns="" id="{B84B8EE4-AFE3-4063-8139-98E67E4D5608}"/>
              </a:ext>
            </a:extLst>
          </p:cNvPr>
          <p:cNvSpPr txBox="1">
            <a:spLocks noChangeArrowheads="1"/>
          </p:cNvSpPr>
          <p:nvPr/>
        </p:nvSpPr>
        <p:spPr bwMode="gray">
          <a:xfrm>
            <a:off x="8092273" y="3312457"/>
            <a:ext cx="2419350" cy="1015663"/>
          </a:xfrm>
          <a:prstGeom prst="rect">
            <a:avLst/>
          </a:prstGeom>
          <a:solidFill>
            <a:schemeClr val="accent2">
              <a:lumMod val="40000"/>
              <a:lumOff val="6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ID" altLang="id-ID" sz="1000" b="1" dirty="0" err="1">
                <a:solidFill>
                  <a:srgbClr val="0000FF"/>
                </a:solidFill>
                <a:latin typeface="Arial Narrow" panose="020B0606020202030204" pitchFamily="34" charset="0"/>
              </a:rPr>
              <a:t>Kompetensi</a:t>
            </a:r>
            <a:r>
              <a:rPr lang="en-ID" altLang="id-ID" sz="1000" b="1" dirty="0">
                <a:solidFill>
                  <a:srgbClr val="0000FF"/>
                </a:solidFill>
                <a:latin typeface="Arial Narrow" panose="020B0606020202030204" pitchFamily="34" charset="0"/>
              </a:rPr>
              <a:t> </a:t>
            </a:r>
            <a:r>
              <a:rPr lang="id-ID" altLang="id-ID" sz="1000" b="1" dirty="0">
                <a:solidFill>
                  <a:srgbClr val="0000FF"/>
                </a:solidFill>
                <a:latin typeface="Arial Narrow" panose="020B0606020202030204" pitchFamily="34" charset="0"/>
              </a:rPr>
              <a:t>Kepala  TAS :</a:t>
            </a:r>
          </a:p>
          <a:p>
            <a:pPr>
              <a:spcBef>
                <a:spcPct val="0"/>
              </a:spcBef>
              <a:buFont typeface="Wingdings" panose="05000000000000000000" pitchFamily="2" charset="2"/>
              <a:buChar char="§"/>
              <a:defRPr/>
            </a:pPr>
            <a:r>
              <a:rPr lang="id-ID" altLang="id-ID" sz="1000" dirty="0">
                <a:solidFill>
                  <a:srgbClr val="0000FF"/>
                </a:solidFill>
                <a:latin typeface="Arial Narrow" panose="020B0606020202030204" pitchFamily="34" charset="0"/>
              </a:rPr>
              <a:t>  </a:t>
            </a:r>
            <a:r>
              <a:rPr lang="id-ID" altLang="id-ID" sz="1000" b="1" dirty="0">
                <a:solidFill>
                  <a:srgbClr val="0000FF"/>
                </a:solidFill>
                <a:latin typeface="Arial Narrow" panose="020B0606020202030204" pitchFamily="34" charset="0"/>
              </a:rPr>
              <a:t>kepribadian</a:t>
            </a:r>
          </a:p>
          <a:p>
            <a:pPr>
              <a:spcBef>
                <a:spcPct val="0"/>
              </a:spcBef>
              <a:buFont typeface="Wingdings" panose="05000000000000000000" pitchFamily="2" charset="2"/>
              <a:buChar char="§"/>
              <a:defRPr/>
            </a:pPr>
            <a:r>
              <a:rPr lang="id-ID" altLang="id-ID" sz="1000" b="1" dirty="0">
                <a:solidFill>
                  <a:srgbClr val="0000FF"/>
                </a:solidFill>
                <a:latin typeface="Arial Narrow" panose="020B0606020202030204" pitchFamily="34" charset="0"/>
              </a:rPr>
              <a:t>  sosial</a:t>
            </a:r>
          </a:p>
          <a:p>
            <a:pPr>
              <a:spcBef>
                <a:spcPct val="0"/>
              </a:spcBef>
              <a:buFont typeface="Wingdings" panose="05000000000000000000" pitchFamily="2" charset="2"/>
              <a:buChar char="§"/>
              <a:defRPr/>
            </a:pPr>
            <a:r>
              <a:rPr lang="id-ID" altLang="id-ID" sz="1000" b="1" dirty="0">
                <a:solidFill>
                  <a:srgbClr val="0000FF"/>
                </a:solidFill>
                <a:latin typeface="Arial Narrow" panose="020B0606020202030204" pitchFamily="34" charset="0"/>
              </a:rPr>
              <a:t>  teknik</a:t>
            </a:r>
          </a:p>
          <a:p>
            <a:pPr>
              <a:spcBef>
                <a:spcPct val="0"/>
              </a:spcBef>
              <a:buFont typeface="Wingdings" panose="05000000000000000000" pitchFamily="2" charset="2"/>
              <a:buChar char="§"/>
              <a:defRPr/>
            </a:pPr>
            <a:r>
              <a:rPr lang="id-ID" altLang="id-ID" sz="1000" b="1" dirty="0">
                <a:solidFill>
                  <a:srgbClr val="0000FF"/>
                </a:solidFill>
                <a:latin typeface="Arial Narrow" panose="020B0606020202030204" pitchFamily="34" charset="0"/>
              </a:rPr>
              <a:t>  manajerial</a:t>
            </a:r>
            <a:endParaRPr lang="en-ID" altLang="id-ID" sz="1000" b="1" dirty="0">
              <a:solidFill>
                <a:srgbClr val="0000FF"/>
              </a:solidFill>
              <a:latin typeface="Arial Narrow" panose="020B0606020202030204" pitchFamily="34" charset="0"/>
            </a:endParaRPr>
          </a:p>
          <a:p>
            <a:pPr>
              <a:spcBef>
                <a:spcPct val="0"/>
              </a:spcBef>
              <a:buFontTx/>
              <a:buNone/>
              <a:defRPr/>
            </a:pPr>
            <a:endParaRPr lang="en-US" altLang="id-ID" sz="1000" b="1" dirty="0">
              <a:solidFill>
                <a:srgbClr val="0000FF"/>
              </a:solidFill>
              <a:latin typeface="Arial Narrow" panose="020B0606020202030204" pitchFamily="34" charset="0"/>
            </a:endParaRPr>
          </a:p>
        </p:txBody>
      </p:sp>
      <p:sp>
        <p:nvSpPr>
          <p:cNvPr id="111658" name="Text Box 105">
            <a:extLst>
              <a:ext uri="{FF2B5EF4-FFF2-40B4-BE49-F238E27FC236}">
                <a16:creationId xmlns:a16="http://schemas.microsoft.com/office/drawing/2014/main" xmlns="" id="{65FBBF6C-6D23-4B64-8051-72AA32595351}"/>
              </a:ext>
            </a:extLst>
          </p:cNvPr>
          <p:cNvSpPr txBox="1">
            <a:spLocks noChangeArrowheads="1"/>
          </p:cNvSpPr>
          <p:nvPr/>
        </p:nvSpPr>
        <p:spPr bwMode="gray">
          <a:xfrm>
            <a:off x="9547225" y="3317875"/>
            <a:ext cx="1111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id-ID" sz="900" b="1" dirty="0">
                <a:solidFill>
                  <a:srgbClr val="0000FF"/>
                </a:solidFill>
                <a:latin typeface="Arial Narrow" panose="020B0606020202030204" pitchFamily="34" charset="0"/>
              </a:rPr>
              <a:t>Staf  tata usaha / petugas</a:t>
            </a:r>
            <a:r>
              <a:rPr lang="en-US" altLang="id-ID" sz="900" b="1" dirty="0">
                <a:solidFill>
                  <a:srgbClr val="0000FF"/>
                </a:solidFill>
                <a:latin typeface="Arial Narrow" panose="020B0606020202030204" pitchFamily="34" charset="0"/>
              </a:rPr>
              <a:t> </a:t>
            </a:r>
            <a:r>
              <a:rPr lang="en-US" altLang="id-ID" sz="900" b="1" dirty="0" err="1">
                <a:solidFill>
                  <a:srgbClr val="0000FF"/>
                </a:solidFill>
                <a:latin typeface="Arial Narrow" panose="020B0606020202030204" pitchFamily="34" charset="0"/>
              </a:rPr>
              <a:t>layanan</a:t>
            </a:r>
            <a:r>
              <a:rPr lang="en-US" altLang="id-ID" sz="900" b="1" dirty="0">
                <a:solidFill>
                  <a:srgbClr val="0000FF"/>
                </a:solidFill>
                <a:latin typeface="Arial Narrow" panose="020B0606020202030204" pitchFamily="34" charset="0"/>
              </a:rPr>
              <a:t> </a:t>
            </a:r>
            <a:r>
              <a:rPr lang="en-US" altLang="id-ID" sz="900" b="1" dirty="0" err="1">
                <a:solidFill>
                  <a:srgbClr val="0000FF"/>
                </a:solidFill>
                <a:latin typeface="Arial Narrow" panose="020B0606020202030204" pitchFamily="34" charset="0"/>
              </a:rPr>
              <a:t>khusus</a:t>
            </a:r>
            <a:r>
              <a:rPr lang="id-ID" altLang="id-ID" sz="900" b="1" dirty="0">
                <a:solidFill>
                  <a:srgbClr val="0000FF"/>
                </a:solidFill>
                <a:latin typeface="Arial Narrow" panose="020B0606020202030204" pitchFamily="34" charset="0"/>
              </a:rPr>
              <a:t> </a:t>
            </a:r>
          </a:p>
          <a:p>
            <a:pPr>
              <a:buFont typeface="Wingdings" panose="05000000000000000000" pitchFamily="2" charset="2"/>
              <a:buChar char="§"/>
            </a:pPr>
            <a:r>
              <a:rPr lang="id-ID" altLang="id-ID" sz="900" dirty="0">
                <a:solidFill>
                  <a:srgbClr val="0000FF"/>
                </a:solidFill>
                <a:latin typeface="Arial Narrow" panose="020B0606020202030204" pitchFamily="34" charset="0"/>
              </a:rPr>
              <a:t>  </a:t>
            </a:r>
            <a:r>
              <a:rPr lang="id-ID" altLang="id-ID" sz="900" b="1" dirty="0">
                <a:solidFill>
                  <a:srgbClr val="0000FF"/>
                </a:solidFill>
                <a:latin typeface="Arial Narrow" panose="020B0606020202030204" pitchFamily="34" charset="0"/>
              </a:rPr>
              <a:t> kepribadian</a:t>
            </a:r>
          </a:p>
          <a:p>
            <a:pPr>
              <a:buFont typeface="Wingdings" panose="05000000000000000000" pitchFamily="2" charset="2"/>
              <a:buChar char="§"/>
            </a:pPr>
            <a:r>
              <a:rPr lang="id-ID" altLang="id-ID" sz="900" b="1" dirty="0">
                <a:solidFill>
                  <a:srgbClr val="0000FF"/>
                </a:solidFill>
                <a:latin typeface="Arial Narrow" panose="020B0606020202030204" pitchFamily="34" charset="0"/>
              </a:rPr>
              <a:t>   sosial</a:t>
            </a:r>
          </a:p>
          <a:p>
            <a:pPr>
              <a:buFont typeface="Wingdings" panose="05000000000000000000" pitchFamily="2" charset="2"/>
              <a:buChar char="§"/>
            </a:pPr>
            <a:r>
              <a:rPr lang="id-ID" altLang="id-ID" sz="900" b="1" dirty="0">
                <a:solidFill>
                  <a:srgbClr val="0000FF"/>
                </a:solidFill>
                <a:latin typeface="Arial Narrow" panose="020B0606020202030204" pitchFamily="34" charset="0"/>
              </a:rPr>
              <a:t>   teknik</a:t>
            </a:r>
            <a:endParaRPr lang="en-US" altLang="id-ID" sz="900" b="1" dirty="0">
              <a:solidFill>
                <a:srgbClr val="0000FF"/>
              </a:solidFill>
              <a:latin typeface="Arial Narrow" panose="020B0606020202030204" pitchFamily="34" charset="0"/>
            </a:endParaRPr>
          </a:p>
        </p:txBody>
      </p:sp>
      <p:sp>
        <p:nvSpPr>
          <p:cNvPr id="36" name="TextBox 35">
            <a:extLst>
              <a:ext uri="{FF2B5EF4-FFF2-40B4-BE49-F238E27FC236}">
                <a16:creationId xmlns:a16="http://schemas.microsoft.com/office/drawing/2014/main" xmlns="" id="{A0CCE55A-BCC7-49E1-A3D4-4EF624A07A57}"/>
              </a:ext>
            </a:extLst>
          </p:cNvPr>
          <p:cNvSpPr txBox="1"/>
          <p:nvPr/>
        </p:nvSpPr>
        <p:spPr>
          <a:xfrm>
            <a:off x="9217159" y="2339099"/>
            <a:ext cx="1318462" cy="830997"/>
          </a:xfrm>
          <a:prstGeom prst="rect">
            <a:avLst/>
          </a:prstGeom>
          <a:solidFill>
            <a:srgbClr val="008CD6"/>
          </a:solidFill>
          <a:ln>
            <a:solidFill>
              <a:srgbClr val="92D050"/>
            </a:solidFill>
          </a:ln>
          <a:effectLst>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ID" altLang="en-US" sz="800" b="1" dirty="0" err="1">
                <a:solidFill>
                  <a:schemeClr val="bg1"/>
                </a:solidFill>
                <a:latin typeface="Arial" panose="020B0604020202020204" pitchFamily="34" charset="0"/>
                <a:cs typeface="Arial" panose="020B0604020202020204" pitchFamily="34" charset="0"/>
              </a:rPr>
              <a:t>Kompetensi</a:t>
            </a:r>
            <a:r>
              <a:rPr lang="en-ID" altLang="en-US" sz="800" b="1" dirty="0">
                <a:solidFill>
                  <a:schemeClr val="bg1"/>
                </a:solidFill>
                <a:latin typeface="Arial" panose="020B0604020202020204" pitchFamily="34" charset="0"/>
                <a:cs typeface="Arial" panose="020B0604020202020204" pitchFamily="34" charset="0"/>
              </a:rPr>
              <a:t> </a:t>
            </a:r>
            <a:r>
              <a:rPr lang="en-ID" altLang="en-US" sz="800" b="1" dirty="0" err="1">
                <a:solidFill>
                  <a:schemeClr val="bg1"/>
                </a:solidFill>
                <a:latin typeface="Arial" panose="020B0604020202020204" pitchFamily="34" charset="0"/>
                <a:cs typeface="Arial" panose="020B0604020202020204" pitchFamily="34" charset="0"/>
              </a:rPr>
              <a:t>Teknisi</a:t>
            </a:r>
            <a:r>
              <a:rPr lang="en-ID" altLang="en-US" sz="800" b="1" dirty="0">
                <a:solidFill>
                  <a:schemeClr val="bg1"/>
                </a:solidFill>
                <a:latin typeface="Arial" panose="020B0604020202020204" pitchFamily="34" charset="0"/>
                <a:cs typeface="Arial" panose="020B0604020202020204" pitchFamily="34" charset="0"/>
              </a:rPr>
              <a:t>/</a:t>
            </a:r>
            <a:r>
              <a:rPr lang="en-ID" altLang="en-US" sz="800" b="1" dirty="0" err="1">
                <a:solidFill>
                  <a:schemeClr val="bg1"/>
                </a:solidFill>
                <a:latin typeface="Arial" panose="020B0604020202020204" pitchFamily="34" charset="0"/>
                <a:cs typeface="Arial" panose="020B0604020202020204" pitchFamily="34" charset="0"/>
              </a:rPr>
              <a:t>laboran</a:t>
            </a:r>
            <a:endParaRPr lang="en-ID" altLang="en-US" sz="800" b="1" dirty="0">
              <a:solidFill>
                <a:schemeClr val="bg1"/>
              </a:solidFill>
              <a:latin typeface="Arial" panose="020B0604020202020204" pitchFamily="34" charset="0"/>
              <a:cs typeface="Arial" panose="020B0604020202020204" pitchFamily="34" charset="0"/>
            </a:endParaRPr>
          </a:p>
          <a:p>
            <a:pPr>
              <a:defRPr/>
            </a:pPr>
            <a:r>
              <a:rPr lang="id-ID" sz="800" b="1" dirty="0">
                <a:solidFill>
                  <a:schemeClr val="bg1"/>
                </a:solidFill>
                <a:latin typeface="Arial" panose="020B0604020202020204" pitchFamily="34" charset="0"/>
                <a:cs typeface="Arial" panose="020B0604020202020204" pitchFamily="34" charset="0"/>
              </a:rPr>
              <a:t>1.  </a:t>
            </a:r>
            <a:r>
              <a:rPr lang="en-ID" sz="800" b="1" dirty="0" err="1">
                <a:solidFill>
                  <a:schemeClr val="bg1"/>
                </a:solidFill>
                <a:latin typeface="Arial" panose="020B0604020202020204" pitchFamily="34" charset="0"/>
                <a:cs typeface="Arial" panose="020B0604020202020204" pitchFamily="34" charset="0"/>
              </a:rPr>
              <a:t>Kepribadian</a:t>
            </a:r>
            <a:r>
              <a:rPr lang="id-ID" sz="800" b="1" dirty="0">
                <a:solidFill>
                  <a:schemeClr val="bg1"/>
                </a:solidFill>
                <a:latin typeface="Arial" panose="020B0604020202020204" pitchFamily="34" charset="0"/>
                <a:cs typeface="Arial" panose="020B0604020202020204" pitchFamily="34" charset="0"/>
              </a:rPr>
              <a:t> </a:t>
            </a:r>
          </a:p>
          <a:p>
            <a:pPr>
              <a:defRPr/>
            </a:pPr>
            <a:r>
              <a:rPr lang="id-ID" sz="800" b="1" dirty="0">
                <a:solidFill>
                  <a:schemeClr val="bg1"/>
                </a:solidFill>
                <a:latin typeface="Arial" panose="020B0604020202020204" pitchFamily="34" charset="0"/>
                <a:cs typeface="Arial" panose="020B0604020202020204" pitchFamily="34" charset="0"/>
              </a:rPr>
              <a:t>2.   </a:t>
            </a:r>
            <a:r>
              <a:rPr lang="en-ID" sz="800" b="1" dirty="0" err="1">
                <a:solidFill>
                  <a:schemeClr val="bg1"/>
                </a:solidFill>
                <a:latin typeface="Arial" panose="020B0604020202020204" pitchFamily="34" charset="0"/>
                <a:cs typeface="Arial" panose="020B0604020202020204" pitchFamily="34" charset="0"/>
              </a:rPr>
              <a:t>sosial</a:t>
            </a:r>
            <a:endParaRPr lang="id-ID" sz="800" b="1" dirty="0">
              <a:solidFill>
                <a:schemeClr val="bg1"/>
              </a:solidFill>
              <a:latin typeface="Arial" panose="020B0604020202020204" pitchFamily="34" charset="0"/>
              <a:cs typeface="Arial" panose="020B0604020202020204" pitchFamily="34" charset="0"/>
            </a:endParaRPr>
          </a:p>
          <a:p>
            <a:pPr marL="228600" indent="-228600">
              <a:buFontTx/>
              <a:buAutoNum type="arabicPeriod" startAt="3"/>
              <a:defRPr/>
            </a:pPr>
            <a:r>
              <a:rPr lang="en-ID" sz="800" b="1" dirty="0" err="1">
                <a:solidFill>
                  <a:schemeClr val="bg1"/>
                </a:solidFill>
                <a:latin typeface="Arial" panose="020B0604020202020204" pitchFamily="34" charset="0"/>
                <a:cs typeface="Arial" panose="020B0604020202020204" pitchFamily="34" charset="0"/>
              </a:rPr>
              <a:t>Administratif</a:t>
            </a:r>
            <a:endParaRPr lang="en-ID" sz="800" b="1" dirty="0">
              <a:solidFill>
                <a:schemeClr val="bg1"/>
              </a:solidFill>
              <a:latin typeface="Arial" panose="020B0604020202020204" pitchFamily="34" charset="0"/>
              <a:cs typeface="Arial" panose="020B0604020202020204" pitchFamily="34" charset="0"/>
            </a:endParaRPr>
          </a:p>
          <a:p>
            <a:pPr marL="228600" indent="-228600">
              <a:buFontTx/>
              <a:buAutoNum type="arabicPeriod" startAt="3"/>
              <a:defRPr/>
            </a:pPr>
            <a:r>
              <a:rPr lang="en-ID" sz="800" b="1" dirty="0" err="1">
                <a:solidFill>
                  <a:schemeClr val="bg1"/>
                </a:solidFill>
                <a:latin typeface="Arial" panose="020B0604020202020204" pitchFamily="34" charset="0"/>
                <a:cs typeface="Arial" panose="020B0604020202020204" pitchFamily="34" charset="0"/>
              </a:rPr>
              <a:t>profesional</a:t>
            </a:r>
            <a:endParaRPr lang="en-US" sz="800" b="1" dirty="0">
              <a:solidFill>
                <a:schemeClr val="bg1"/>
              </a:solidFill>
            </a:endParaRPr>
          </a:p>
        </p:txBody>
      </p:sp>
      <p:sp>
        <p:nvSpPr>
          <p:cNvPr id="111662" name="Title 1">
            <a:extLst>
              <a:ext uri="{FF2B5EF4-FFF2-40B4-BE49-F238E27FC236}">
                <a16:creationId xmlns:a16="http://schemas.microsoft.com/office/drawing/2014/main" xmlns="" id="{91DE13B0-A098-4F0E-94E3-914B6130A971}"/>
              </a:ext>
            </a:extLst>
          </p:cNvPr>
          <p:cNvSpPr txBox="1">
            <a:spLocks/>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lnSpc>
                <a:spcPct val="100000"/>
              </a:lnSpc>
              <a:spcBef>
                <a:spcPct val="0"/>
              </a:spcBef>
              <a:spcAft>
                <a:spcPct val="0"/>
              </a:spcAft>
              <a:buClrTx/>
              <a:buSzTx/>
              <a:buFontTx/>
              <a:buNone/>
            </a:pPr>
            <a:r>
              <a:rPr lang="id-ID" altLang="en-US" sz="2400" b="1">
                <a:solidFill>
                  <a:schemeClr val="tx1"/>
                </a:solidFill>
                <a:latin typeface="Arial" panose="020B0604020202020204" pitchFamily="34" charset="0"/>
                <a:cs typeface="Arial" panose="020B0604020202020204" pitchFamily="34" charset="0"/>
              </a:rPr>
              <a:t/>
            </a:r>
            <a:br>
              <a:rPr lang="id-ID" altLang="en-US" sz="2400" b="1">
                <a:solidFill>
                  <a:schemeClr val="tx1"/>
                </a:solidFill>
                <a:latin typeface="Arial" panose="020B0604020202020204" pitchFamily="34" charset="0"/>
                <a:cs typeface="Arial" panose="020B0604020202020204" pitchFamily="34" charset="0"/>
              </a:rPr>
            </a:br>
            <a:r>
              <a:rPr lang="en-US" altLang="en-US" sz="2400" b="1">
                <a:solidFill>
                  <a:schemeClr val="tx1"/>
                </a:solidFill>
                <a:latin typeface="Arial" panose="020B0604020202020204" pitchFamily="34" charset="0"/>
                <a:cs typeface="Arial" panose="020B0604020202020204" pitchFamily="34" charset="0"/>
              </a:rPr>
              <a:t>PENINGKATAN MUTU PENDIDIKAN OLEH PENDIDIK DAN TENAGA KEPENDIDIKAN</a:t>
            </a:r>
          </a:p>
        </p:txBody>
      </p:sp>
    </p:spTree>
    <p:extLst>
      <p:ext uri="{BB962C8B-B14F-4D97-AF65-F5344CB8AC3E}">
        <p14:creationId xmlns:p14="http://schemas.microsoft.com/office/powerpoint/2010/main" val="35118876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 fill="hold"/>
                                        <p:tgtEl>
                                          <p:spTgt spid="4"/>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2000" fill="hold"/>
                                        <p:tgtEl>
                                          <p:spTgt spid="5"/>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2000" fill="hold"/>
                                        <p:tgtEl>
                                          <p:spTgt spid="6"/>
                                        </p:tgtEl>
                                        <p:attrNameLst>
                                          <p:attrName>r</p:attrName>
                                        </p:attrNameLst>
                                      </p:cBhvr>
                                    </p:animRot>
                                  </p:childTnLst>
                                </p:cTn>
                              </p:par>
                              <p:par>
                                <p:cTn id="11" presetID="8" presetClass="emph" presetSubtype="0" repeatCount="indefinite" fill="hold" nodeType="withEffect">
                                  <p:stCondLst>
                                    <p:cond delay="0"/>
                                  </p:stCondLst>
                                  <p:endCondLst>
                                    <p:cond evt="onNext" delay="0">
                                      <p:tgtEl>
                                        <p:sldTgt/>
                                      </p:tgtEl>
                                    </p:cond>
                                  </p:endCondLst>
                                  <p:childTnLst>
                                    <p:animRot by="-21600000">
                                      <p:cBhvr>
                                        <p:cTn id="12" dur="2000" fill="hold"/>
                                        <p:tgtEl>
                                          <p:spTgt spid="7"/>
                                        </p:tgtEl>
                                        <p:attrNameLst>
                                          <p:attrName>r</p:attrName>
                                        </p:attrNameLst>
                                      </p:cBhvr>
                                    </p:animRo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2000" fill="hold"/>
                                        <p:tgtEl>
                                          <p:spTgt spid="9"/>
                                        </p:tgtEl>
                                        <p:attrNameLst>
                                          <p:attrName>r</p:attrName>
                                        </p:attrNameLst>
                                      </p:cBhvr>
                                    </p:animRot>
                                  </p:childTnLst>
                                </p:cTn>
                              </p:par>
                              <p:par>
                                <p:cTn id="15" presetID="8" presetClass="emph" presetSubtype="0" repeatCount="indefinite" fill="hold" nodeType="withEffect">
                                  <p:stCondLst>
                                    <p:cond delay="0"/>
                                  </p:stCondLst>
                                  <p:endCondLst>
                                    <p:cond evt="onNext" delay="0">
                                      <p:tgtEl>
                                        <p:sldTgt/>
                                      </p:tgtEl>
                                    </p:cond>
                                  </p:endCondLst>
                                  <p:childTnLst>
                                    <p:animRot by="-21600000">
                                      <p:cBhvr>
                                        <p:cTn id="16" dur="2000" fill="hold"/>
                                        <p:tgtEl>
                                          <p:spTgt spid="14"/>
                                        </p:tgtEl>
                                        <p:attrNameLst>
                                          <p:attrName>r</p:attrName>
                                        </p:attrNameLst>
                                      </p:cBhvr>
                                    </p:animRot>
                                  </p:childTnLst>
                                </p:cTn>
                              </p:par>
                              <p:par>
                                <p:cTn id="17" presetID="8" presetClass="emph" presetSubtype="0" repeatCount="indefinite" fill="hold" nodeType="withEffect">
                                  <p:stCondLst>
                                    <p:cond delay="0"/>
                                  </p:stCondLst>
                                  <p:endCondLst>
                                    <p:cond evt="onNext" delay="0">
                                      <p:tgtEl>
                                        <p:sldTgt/>
                                      </p:tgtEl>
                                    </p:cond>
                                  </p:endCondLst>
                                  <p:childTnLst>
                                    <p:animRot by="-21600000">
                                      <p:cBhvr>
                                        <p:cTn id="18"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2855913" y="2565400"/>
            <a:ext cx="6400800" cy="1752600"/>
          </a:xfrm>
          <a:prstGeom prst="rect">
            <a:avLst/>
          </a:prstGeom>
          <a:noFill/>
          <a:ln w="9525">
            <a:noFill/>
            <a:miter lim="800000"/>
            <a:headEnd/>
            <a:tailEnd/>
          </a:ln>
          <a:effectLst/>
        </p:spPr>
        <p:txBody>
          <a:bodyPr/>
          <a:lstStyle/>
          <a:p>
            <a:pPr algn="ctr" eaLnBrk="1" hangingPunct="1">
              <a:spcBef>
                <a:spcPct val="20000"/>
              </a:spcBef>
              <a:buClr>
                <a:schemeClr val="hlink"/>
              </a:buClr>
              <a:buSzPct val="65000"/>
              <a:buFont typeface="Wingdings" pitchFamily="2" charset="2"/>
              <a:buNone/>
              <a:defRPr/>
            </a:pPr>
            <a:endParaRPr lang="en-US" sz="3200">
              <a:effectLst>
                <a:outerShdw blurRad="38100" dist="38100" dir="2700000" algn="tl">
                  <a:srgbClr val="000000"/>
                </a:outerShdw>
              </a:effectLst>
            </a:endParaRPr>
          </a:p>
        </p:txBody>
      </p:sp>
      <p:sp>
        <p:nvSpPr>
          <p:cNvPr id="22533" name="Rectangle 5"/>
          <p:cNvSpPr>
            <a:spLocks noChangeArrowheads="1"/>
          </p:cNvSpPr>
          <p:nvPr/>
        </p:nvSpPr>
        <p:spPr bwMode="auto">
          <a:xfrm>
            <a:off x="2057400" y="4648201"/>
            <a:ext cx="8382000" cy="708025"/>
          </a:xfrm>
          <a:prstGeom prst="rect">
            <a:avLst/>
          </a:prstGeom>
          <a:noFill/>
          <a:ln w="9525">
            <a:noFill/>
            <a:miter lim="800000"/>
            <a:headEnd/>
            <a:tailEnd/>
          </a:ln>
          <a:effectLst/>
        </p:spPr>
        <p:txBody>
          <a:bodyPr/>
          <a:lstStyle/>
          <a:p>
            <a:pPr eaLnBrk="1" hangingPunct="1">
              <a:spcBef>
                <a:spcPct val="20000"/>
              </a:spcBef>
              <a:buClr>
                <a:schemeClr val="hlink"/>
              </a:buClr>
              <a:buSzPct val="65000"/>
              <a:buFont typeface="Wingdings" pitchFamily="2" charset="2"/>
              <a:buNone/>
              <a:defRPr/>
            </a:pPr>
            <a:endParaRPr lang="en-US" sz="2400" b="1" dirty="0"/>
          </a:p>
        </p:txBody>
      </p:sp>
      <p:sp>
        <p:nvSpPr>
          <p:cNvPr id="9" name="Rectangle 5"/>
          <p:cNvSpPr>
            <a:spLocks noChangeArrowheads="1"/>
          </p:cNvSpPr>
          <p:nvPr/>
        </p:nvSpPr>
        <p:spPr bwMode="auto">
          <a:xfrm>
            <a:off x="2895600" y="4038600"/>
            <a:ext cx="6781800" cy="1676400"/>
          </a:xfrm>
          <a:prstGeom prst="rect">
            <a:avLst/>
          </a:prstGeom>
          <a:noFill/>
          <a:ln w="9525">
            <a:noFill/>
            <a:miter lim="800000"/>
            <a:headEnd/>
            <a:tailEnd/>
          </a:ln>
          <a:effectLst/>
        </p:spPr>
        <p:txBody>
          <a:bodyPr/>
          <a:lstStyle/>
          <a:p>
            <a:pPr algn="ctr" eaLnBrk="1" hangingPunct="1">
              <a:spcBef>
                <a:spcPct val="20000"/>
              </a:spcBef>
              <a:buClr>
                <a:schemeClr val="hlink"/>
              </a:buClr>
              <a:buSzPct val="65000"/>
              <a:buFont typeface="Wingdings" pitchFamily="2" charset="2"/>
              <a:buNone/>
              <a:defRPr/>
            </a:pPr>
            <a:endParaRPr lang="en-US" sz="3600" b="1" dirty="0">
              <a:effectLst>
                <a:outerShdw blurRad="38100" dist="38100" dir="2700000" algn="tl">
                  <a:srgbClr val="000000"/>
                </a:outerShdw>
              </a:effectLst>
            </a:endParaRPr>
          </a:p>
          <a:p>
            <a:pPr algn="ctr" eaLnBrk="1" hangingPunct="1">
              <a:spcBef>
                <a:spcPct val="20000"/>
              </a:spcBef>
              <a:buClr>
                <a:schemeClr val="hlink"/>
              </a:buClr>
              <a:buSzPct val="65000"/>
              <a:buFont typeface="Wingdings" pitchFamily="2" charset="2"/>
              <a:buNone/>
              <a:defRPr/>
            </a:pPr>
            <a:endParaRPr lang="en-US" sz="3600" b="1" dirty="0">
              <a:effectLst>
                <a:outerShdw blurRad="38100" dist="38100" dir="2700000" algn="tl">
                  <a:srgbClr val="000000"/>
                </a:outerShdw>
              </a:effectLst>
            </a:endParaRPr>
          </a:p>
        </p:txBody>
      </p:sp>
      <p:pic>
        <p:nvPicPr>
          <p:cNvPr id="11" name="Picture 7" descr="diknas1"/>
          <p:cNvPicPr>
            <a:picLocks noChangeAspect="1" noChangeArrowheads="1"/>
          </p:cNvPicPr>
          <p:nvPr/>
        </p:nvPicPr>
        <p:blipFill>
          <a:blip r:embed="rId3" cstate="print"/>
          <a:srcRect/>
          <a:stretch>
            <a:fillRect/>
          </a:stretch>
        </p:blipFill>
        <p:spPr bwMode="auto">
          <a:xfrm>
            <a:off x="5486400" y="76200"/>
            <a:ext cx="1143000" cy="1447800"/>
          </a:xfrm>
          <a:prstGeom prst="rect">
            <a:avLst/>
          </a:prstGeom>
          <a:noFill/>
        </p:spPr>
      </p:pic>
      <p:sp>
        <p:nvSpPr>
          <p:cNvPr id="22530" name="Rectangle 2"/>
          <p:cNvSpPr>
            <a:spLocks noGrp="1" noChangeArrowheads="1"/>
          </p:cNvSpPr>
          <p:nvPr>
            <p:ph type="ctrTitle"/>
          </p:nvPr>
        </p:nvSpPr>
        <p:spPr>
          <a:xfrm>
            <a:off x="1524000" y="1600200"/>
            <a:ext cx="9144000" cy="4953000"/>
          </a:xfrm>
          <a:solidFill>
            <a:schemeClr val="accent6">
              <a:lumMod val="20000"/>
              <a:lumOff val="80000"/>
            </a:schemeClr>
          </a:solidFill>
        </p:spPr>
        <p:style>
          <a:lnRef idx="3">
            <a:schemeClr val="lt1"/>
          </a:lnRef>
          <a:fillRef idx="1">
            <a:schemeClr val="accent4"/>
          </a:fillRef>
          <a:effectRef idx="1">
            <a:schemeClr val="accent4"/>
          </a:effectRef>
          <a:fontRef idx="minor">
            <a:schemeClr val="lt1"/>
          </a:fontRef>
        </p:style>
        <p:txBody>
          <a:bodyPr>
            <a:normAutofit/>
          </a:bodyPr>
          <a:lstStyle/>
          <a:p>
            <a:pPr>
              <a:spcBef>
                <a:spcPct val="20000"/>
              </a:spcBef>
              <a:defRPr/>
            </a:pPr>
            <a:r>
              <a:rPr lang="en-US" sz="2700" b="1" dirty="0">
                <a:solidFill>
                  <a:schemeClr val="tx1"/>
                </a:solidFill>
                <a:latin typeface="Book Antiqua" pitchFamily="18" charset="0"/>
              </a:rPr>
              <a:t/>
            </a:r>
            <a:br>
              <a:rPr lang="en-US" sz="2700" b="1" dirty="0">
                <a:solidFill>
                  <a:schemeClr val="tx1"/>
                </a:solidFill>
                <a:latin typeface="Book Antiqua" pitchFamily="18" charset="0"/>
              </a:rPr>
            </a:br>
            <a:r>
              <a:rPr lang="en-US" sz="2700" b="1" dirty="0">
                <a:solidFill>
                  <a:schemeClr val="tx1"/>
                </a:solidFill>
                <a:latin typeface="Book Antiqua" pitchFamily="18" charset="0"/>
              </a:rPr>
              <a:t>PERMENPAN DAN REFORMASI BIROKRASI</a:t>
            </a:r>
            <a:br>
              <a:rPr lang="en-US" sz="2700" b="1" dirty="0">
                <a:solidFill>
                  <a:schemeClr val="tx1"/>
                </a:solidFill>
                <a:latin typeface="Book Antiqua" pitchFamily="18" charset="0"/>
              </a:rPr>
            </a:br>
            <a:r>
              <a:rPr lang="en-US" sz="2700" b="1" dirty="0">
                <a:solidFill>
                  <a:schemeClr val="tx1"/>
                </a:solidFill>
                <a:latin typeface="Book Antiqua" pitchFamily="18" charset="0"/>
              </a:rPr>
              <a:t>NOMOR 21 TAHUN 2010</a:t>
            </a:r>
            <a:br>
              <a:rPr lang="en-US" sz="2700" b="1" dirty="0">
                <a:solidFill>
                  <a:schemeClr val="tx1"/>
                </a:solidFill>
                <a:latin typeface="Book Antiqua" pitchFamily="18" charset="0"/>
              </a:rPr>
            </a:br>
            <a:r>
              <a:rPr lang="en-US" sz="2700" b="1" dirty="0">
                <a:solidFill>
                  <a:schemeClr val="tx1"/>
                </a:solidFill>
                <a:latin typeface="Book Antiqua" pitchFamily="18" charset="0"/>
              </a:rPr>
              <a:t>TENTANG JABATAN FUNGSIONAL</a:t>
            </a:r>
            <a:r>
              <a:rPr lang="id-ID" sz="2700" b="1" dirty="0">
                <a:solidFill>
                  <a:schemeClr val="tx1"/>
                </a:solidFill>
                <a:latin typeface="Book Antiqua" pitchFamily="18" charset="0"/>
              </a:rPr>
              <a:t> PENGAWAS SEKOLAH</a:t>
            </a:r>
            <a:r>
              <a:rPr lang="en-US" sz="2700" b="1" dirty="0">
                <a:solidFill>
                  <a:schemeClr val="tx1"/>
                </a:solidFill>
                <a:latin typeface="Book Antiqua" pitchFamily="18" charset="0"/>
              </a:rPr>
              <a:t> DAN ANGKA KREDITNYA</a:t>
            </a:r>
            <a:br>
              <a:rPr lang="en-US" sz="2700" b="1" dirty="0">
                <a:solidFill>
                  <a:schemeClr val="tx1"/>
                </a:solidFill>
                <a:latin typeface="Book Antiqua" pitchFamily="18" charset="0"/>
              </a:rPr>
            </a:br>
            <a:r>
              <a:rPr lang="id-ID" sz="2700" b="1" dirty="0">
                <a:solidFill>
                  <a:schemeClr val="tx1"/>
                </a:solidFill>
                <a:latin typeface="Book Antiqua" pitchFamily="18" charset="0"/>
              </a:rPr>
              <a:t/>
            </a:r>
            <a:br>
              <a:rPr lang="id-ID" sz="2700" b="1" dirty="0">
                <a:solidFill>
                  <a:schemeClr val="tx1"/>
                </a:solidFill>
                <a:latin typeface="Book Antiqua" pitchFamily="18" charset="0"/>
              </a:rPr>
            </a:br>
            <a:r>
              <a:rPr lang="en-US" sz="1800" b="1" dirty="0">
                <a:solidFill>
                  <a:schemeClr val="tx1"/>
                </a:solidFill>
                <a:effectLst>
                  <a:outerShdw blurRad="38100" dist="38100" dir="2700000" algn="tl">
                    <a:srgbClr val="000000"/>
                  </a:outerShdw>
                </a:effectLst>
                <a:latin typeface="Book Antiqua" pitchFamily="18" charset="0"/>
              </a:rPr>
              <a:t/>
            </a:r>
            <a:br>
              <a:rPr lang="en-US" sz="1800" b="1" dirty="0">
                <a:solidFill>
                  <a:schemeClr val="tx1"/>
                </a:solidFill>
                <a:effectLst>
                  <a:outerShdw blurRad="38100" dist="38100" dir="2700000" algn="tl">
                    <a:srgbClr val="000000"/>
                  </a:outerShdw>
                </a:effectLst>
                <a:latin typeface="Book Antiqua" pitchFamily="18" charset="0"/>
              </a:rPr>
            </a:br>
            <a:endParaRPr lang="en-US" sz="1800" dirty="0">
              <a:solidFill>
                <a:schemeClr val="tx1"/>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772741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2530"/>
                                        </p:tgtEl>
                                        <p:attrNameLst>
                                          <p:attrName>style.visibility</p:attrName>
                                        </p:attrNameLst>
                                      </p:cBhvr>
                                      <p:to>
                                        <p:strVal val="visible"/>
                                      </p:to>
                                    </p:set>
                                    <p:anim calcmode="lin" valueType="num">
                                      <p:cBhvr additive="base">
                                        <p:cTn id="12" dur="5000" fill="hold"/>
                                        <p:tgtEl>
                                          <p:spTgt spid="22530"/>
                                        </p:tgtEl>
                                        <p:attrNameLst>
                                          <p:attrName>ppt_x</p:attrName>
                                        </p:attrNameLst>
                                      </p:cBhvr>
                                      <p:tavLst>
                                        <p:tav tm="0">
                                          <p:val>
                                            <p:strVal val="#ppt_x"/>
                                          </p:val>
                                        </p:tav>
                                        <p:tav tm="100000">
                                          <p:val>
                                            <p:strVal val="#ppt_x"/>
                                          </p:val>
                                        </p:tav>
                                      </p:tavLst>
                                    </p:anim>
                                    <p:anim calcmode="lin" valueType="num">
                                      <p:cBhvr additive="base">
                                        <p:cTn id="13" dur="50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356</TotalTime>
  <Words>3353</Words>
  <Application>Microsoft Office PowerPoint</Application>
  <PresentationFormat>Custom</PresentationFormat>
  <Paragraphs>1031</Paragraphs>
  <Slides>52</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Wisp</vt:lpstr>
      <vt:lpstr>Worksheet</vt:lpstr>
      <vt:lpstr>CorelDRAW</vt:lpstr>
      <vt:lpstr>KAJIAN AKADEMIK TUNJANGAN PENGAWAS SEKOLAH</vt:lpstr>
      <vt:lpstr>PowerPoint Presentation</vt:lpstr>
      <vt:lpstr>PowerPoint Presentation</vt:lpstr>
      <vt:lpstr>PowerPoint Presentation</vt:lpstr>
      <vt:lpstr>PowerPoint Presentation</vt:lpstr>
      <vt:lpstr>STRUKTUR ORGANISASI DIREKTORAT PEMBINAAN TENAGA KEPENDIDIKAN PENDIDIKAN DASAR DAN MENENGAH DIREKTORAT JENDERAL GURU DAN TENAGA KEPENDIDIKAN KEMENTERIAN PENDIDIKAN DAN KEBUDAYAAN </vt:lpstr>
      <vt:lpstr>Peserta didik, Pendidik danTenaga Kependidikan </vt:lpstr>
      <vt:lpstr>PowerPoint Presentation</vt:lpstr>
      <vt:lpstr> PERMENPAN DAN REFORMASI BIROKRASI NOMOR 21 TAHUN 2010 TENTANG JABATAN FUNGSIONAL PENGAWAS SEKOLAH DAN ANGKA KREDITNYA   </vt:lpstr>
      <vt:lpstr>PowerPoint Presentation</vt:lpstr>
      <vt:lpstr>PowerPoint Presentation</vt:lpstr>
      <vt:lpstr>SYARAT PENGANGKATAN PENGAWAS SEKOLAH BERDASARKAN KEPUTUSAN MENPAN NO 118 TAHUN 1996</vt:lpstr>
      <vt:lpstr>    KEPUTUSAN MENTERI NEGARA PENDAYAGUNAAN APARATUR NEGARA NOMOR :  91/KEP/M.PAN/10/2001 TENTANG JABATAN FUNGSIONAL PENGAWAS SEKOLAH DAN ANGKA KREDITNYA  BAB IX SYARAT PENGANGKATAN DALAM JABATAN  </vt:lpstr>
      <vt:lpstr>Permenpan 21 thn 2010…Pasal 31 (1) PNS yang diangkat dalam jabatan pengawas sekolah harus memenuhi syarat sebagai berikut</vt:lpstr>
      <vt:lpstr>DARI 3 ATURAN MENPAN TERSEBUT DI ATAS</vt:lpstr>
      <vt:lpstr>PERATURAN  MENTERI NEGARA PENDAYAGUNAAN APARATUR NEGARA DAN REFORMASI BIROKRASI  NOMOR: 21 TAHUN 2010  TENTANG  JABATAN FUNGSIONAL PENGAWAS SEKOLAH  DAN ANGKA KREDITNYA   </vt:lpstr>
      <vt:lpstr>PowerPoint Presentation</vt:lpstr>
      <vt:lpstr>PowerPoint Presentation</vt:lpstr>
      <vt:lpstr>PowerPoint Presentation</vt:lpstr>
      <vt:lpstr>PowerPoint Presentation</vt:lpstr>
      <vt:lpstr>PowerPoint Presentation</vt:lpstr>
      <vt:lpstr>PowerPoint Presentation</vt:lpstr>
      <vt:lpstr>INTI REVISI PERMENPAN 14/2016</vt:lpstr>
      <vt:lpstr>LANJUTAN…………..</vt:lpstr>
      <vt:lpstr>LANJUTAN…………..</vt:lpstr>
      <vt:lpstr>ROADMAP MENUJU PENGAWAS SEKOLAH PROFESIONAL</vt:lpstr>
      <vt:lpstr>PowerPoint Presentation</vt:lpstr>
      <vt:lpstr>PowerPoint Presentation</vt:lpstr>
      <vt:lpstr>PEMBENTUKAN PENGAWAS SEKOLAH/MADRASAH</vt:lpstr>
      <vt:lpstr>PENDIDIKAN DAN PELATIHAN CALON PENGAWAS SEKOLAH  </vt:lpstr>
      <vt:lpstr>PowerPoint Presentation</vt:lpstr>
      <vt:lpstr>PowerPoint Presentation</vt:lpstr>
      <vt:lpstr>PENGUATAN KOMPETENSI BAGI PENGAWAS SEKOLAH/MADRASAH YANG DIANGKAT SEBELUM   1 JULI 2017 </vt:lpstr>
      <vt:lpstr>PowerPoint Presentation</vt:lpstr>
      <vt:lpstr>Peserta </vt:lpstr>
      <vt:lpstr>Waktu</vt:lpstr>
      <vt:lpstr>Kurikulum</vt:lpstr>
      <vt:lpstr>UNDANG-UNDANG REPUBLIK INDONESIA NOMOR 14 TAHUN 2005 TENTANG GURU DAN DOSEN</vt:lpstr>
      <vt:lpstr>UNDANG UNDANG GURU DAN DOSEN  Pasal 20 Dalam melaksanakan tugas keprofesionalan, guru berkewajiban: </vt:lpstr>
      <vt:lpstr>PowerPoint Presentation</vt:lpstr>
      <vt:lpstr>PowerPoint Presentation</vt:lpstr>
      <vt:lpstr>RASIONAL</vt:lpstr>
      <vt:lpstr>IDENTIFIKASI DAN RUMUSAN MASALAH</vt:lpstr>
      <vt:lpstr>TUJUAN KAJIAN AKADEMIK</vt:lpstr>
      <vt:lpstr>MANFAAT KAJIAN AKADEMIK</vt:lpstr>
      <vt:lpstr>EVALUASI JABATAN PENGAWAS SEKOLAH</vt:lpstr>
      <vt:lpstr>HASIL EVALUASI KELAS JABATAN  PENGAWAS SEKOLAH MUDA</vt:lpstr>
      <vt:lpstr>HASIL EVALUASI KELAS JABATAN  PENGAWAS SEKOLAH MADYA</vt:lpstr>
      <vt:lpstr>HASIL EVALUASI KELAS JABATAN  PENGAWAS SEKOLAH MADYA</vt:lpstr>
      <vt:lpstr>BESARAN TUNJANGAN PENGAWAS SEKOLAH BERDASARKAN KELAS JABATAN</vt:lpstr>
      <vt:lpstr>JUMLAH ANGGARAN SETIAP TAHUN UNTUK PEMBAYARAN TUNGAN PENGAWAS SEKOLAH</vt:lpstr>
      <vt:lpstr>REKOMENDASI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KAJIAN AKADEMIK TUNJANGAN PENGAWAS SEKOLAH</dc:title>
  <dc:creator>Iis Nurhayati</dc:creator>
  <cp:lastModifiedBy>ismail - [2010]</cp:lastModifiedBy>
  <cp:revision>22</cp:revision>
  <dcterms:created xsi:type="dcterms:W3CDTF">2018-02-21T16:40:22Z</dcterms:created>
  <dcterms:modified xsi:type="dcterms:W3CDTF">2018-11-26T15:33:12Z</dcterms:modified>
</cp:coreProperties>
</file>